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10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1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2.xml" ContentType="application/vnd.openxmlformats-officedocument.presentationml.notesSlide+xml"/>
  <Override PartName="/ppt/tags/tag23.xml" ContentType="application/vnd.openxmlformats-officedocument.presentationml.tags+xml"/>
  <Override PartName="/ppt/notesSlides/notesSlide13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38"/>
  </p:notesMasterIdLst>
  <p:sldIdLst>
    <p:sldId id="256" r:id="rId2"/>
    <p:sldId id="304" r:id="rId3"/>
    <p:sldId id="262" r:id="rId4"/>
    <p:sldId id="305" r:id="rId5"/>
    <p:sldId id="306" r:id="rId6"/>
    <p:sldId id="356" r:id="rId7"/>
    <p:sldId id="272" r:id="rId8"/>
    <p:sldId id="308" r:id="rId9"/>
    <p:sldId id="309" r:id="rId10"/>
    <p:sldId id="286" r:id="rId11"/>
    <p:sldId id="310" r:id="rId12"/>
    <p:sldId id="311" r:id="rId13"/>
    <p:sldId id="312" r:id="rId14"/>
    <p:sldId id="313" r:id="rId15"/>
    <p:sldId id="348" r:id="rId16"/>
    <p:sldId id="349" r:id="rId17"/>
    <p:sldId id="303" r:id="rId18"/>
    <p:sldId id="355" r:id="rId19"/>
    <p:sldId id="350" r:id="rId20"/>
    <p:sldId id="270" r:id="rId21"/>
    <p:sldId id="351" r:id="rId22"/>
    <p:sldId id="352" r:id="rId23"/>
    <p:sldId id="353" r:id="rId24"/>
    <p:sldId id="284" r:id="rId25"/>
    <p:sldId id="287" r:id="rId26"/>
    <p:sldId id="323" r:id="rId27"/>
    <p:sldId id="336" r:id="rId28"/>
    <p:sldId id="321" r:id="rId29"/>
    <p:sldId id="330" r:id="rId30"/>
    <p:sldId id="332" r:id="rId31"/>
    <p:sldId id="337" r:id="rId32"/>
    <p:sldId id="338" r:id="rId33"/>
    <p:sldId id="354" r:id="rId34"/>
    <p:sldId id="316" r:id="rId35"/>
    <p:sldId id="280" r:id="rId36"/>
    <p:sldId id="282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6" d="100"/>
          <a:sy n="86" d="100"/>
        </p:scale>
        <p:origin x="2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URTIS, MICHAEL" userId="dd777eba-978c-49d4-9aa0-d9a81f6955be" providerId="ADAL" clId="{88AB5658-79CE-4A38-B929-2DBE2841EE75}"/>
    <pc:docChg chg="undo redo custSel addSld delSld modSld sldOrd modMainMaster">
      <pc:chgData name="CURTIS, MICHAEL" userId="dd777eba-978c-49d4-9aa0-d9a81f6955be" providerId="ADAL" clId="{88AB5658-79CE-4A38-B929-2DBE2841EE75}" dt="2024-10-30T15:50:08.550" v="4444" actId="47"/>
      <pc:docMkLst>
        <pc:docMk/>
      </pc:docMkLst>
      <pc:sldChg chg="modSp mod">
        <pc:chgData name="CURTIS, MICHAEL" userId="dd777eba-978c-49d4-9aa0-d9a81f6955be" providerId="ADAL" clId="{88AB5658-79CE-4A38-B929-2DBE2841EE75}" dt="2024-10-30T13:31:42.589" v="133"/>
        <pc:sldMkLst>
          <pc:docMk/>
          <pc:sldMk cId="2699054327" sldId="256"/>
        </pc:sldMkLst>
        <pc:spChg chg="mod">
          <ac:chgData name="CURTIS, MICHAEL" userId="dd777eba-978c-49d4-9aa0-d9a81f6955be" providerId="ADAL" clId="{88AB5658-79CE-4A38-B929-2DBE2841EE75}" dt="2024-10-30T13:31:42.589" v="133"/>
          <ac:spMkLst>
            <pc:docMk/>
            <pc:sldMk cId="2699054327" sldId="256"/>
            <ac:spMk id="2" creationId="{00000000-0000-0000-0000-000000000000}"/>
          </ac:spMkLst>
        </pc:spChg>
        <pc:spChg chg="mod">
          <ac:chgData name="CURTIS, MICHAEL" userId="dd777eba-978c-49d4-9aa0-d9a81f6955be" providerId="ADAL" clId="{88AB5658-79CE-4A38-B929-2DBE2841EE75}" dt="2024-10-30T13:10:54.684" v="106" actId="403"/>
          <ac:spMkLst>
            <pc:docMk/>
            <pc:sldMk cId="2699054327" sldId="256"/>
            <ac:spMk id="3" creationId="{00000000-0000-0000-0000-000000000000}"/>
          </ac:spMkLst>
        </pc:spChg>
      </pc:sldChg>
      <pc:sldChg chg="addSp delSp modSp mod ord">
        <pc:chgData name="CURTIS, MICHAEL" userId="dd777eba-978c-49d4-9aa0-d9a81f6955be" providerId="ADAL" clId="{88AB5658-79CE-4A38-B929-2DBE2841EE75}" dt="2024-10-30T15:49:16.437" v="4436" actId="20577"/>
        <pc:sldMkLst>
          <pc:docMk/>
          <pc:sldMk cId="2749703942" sldId="262"/>
        </pc:sldMkLst>
        <pc:spChg chg="mod">
          <ac:chgData name="CURTIS, MICHAEL" userId="dd777eba-978c-49d4-9aa0-d9a81f6955be" providerId="ADAL" clId="{88AB5658-79CE-4A38-B929-2DBE2841EE75}" dt="2024-10-30T13:57:21.110" v="1779" actId="20577"/>
          <ac:spMkLst>
            <pc:docMk/>
            <pc:sldMk cId="2749703942" sldId="262"/>
            <ac:spMk id="2" creationId="{00000000-0000-0000-0000-000000000000}"/>
          </ac:spMkLst>
        </pc:spChg>
        <pc:spChg chg="del mod">
          <ac:chgData name="CURTIS, MICHAEL" userId="dd777eba-978c-49d4-9aa0-d9a81f6955be" providerId="ADAL" clId="{88AB5658-79CE-4A38-B929-2DBE2841EE75}" dt="2024-10-30T13:33:00.263" v="139" actId="26606"/>
          <ac:spMkLst>
            <pc:docMk/>
            <pc:sldMk cId="2749703942" sldId="262"/>
            <ac:spMk id="3" creationId="{00000000-0000-0000-0000-000000000000}"/>
          </ac:spMkLst>
        </pc:spChg>
        <pc:graphicFrameChg chg="add mod modGraphic">
          <ac:chgData name="CURTIS, MICHAEL" userId="dd777eba-978c-49d4-9aa0-d9a81f6955be" providerId="ADAL" clId="{88AB5658-79CE-4A38-B929-2DBE2841EE75}" dt="2024-10-30T15:49:16.437" v="4436" actId="20577"/>
          <ac:graphicFrameMkLst>
            <pc:docMk/>
            <pc:sldMk cId="2749703942" sldId="262"/>
            <ac:graphicFrameMk id="5" creationId="{25F1E1BA-D978-76D4-10F0-AC7C8644FD22}"/>
          </ac:graphicFrameMkLst>
        </pc:graphicFrameChg>
      </pc:sldChg>
      <pc:sldChg chg="modSp">
        <pc:chgData name="CURTIS, MICHAEL" userId="dd777eba-978c-49d4-9aa0-d9a81f6955be" providerId="ADAL" clId="{88AB5658-79CE-4A38-B929-2DBE2841EE75}" dt="2024-10-30T13:31:42.589" v="133"/>
        <pc:sldMkLst>
          <pc:docMk/>
          <pc:sldMk cId="547331149" sldId="265"/>
        </pc:sldMkLst>
        <pc:spChg chg="mod">
          <ac:chgData name="CURTIS, MICHAEL" userId="dd777eba-978c-49d4-9aa0-d9a81f6955be" providerId="ADAL" clId="{88AB5658-79CE-4A38-B929-2DBE2841EE75}" dt="2024-10-30T13:31:42.589" v="133"/>
          <ac:spMkLst>
            <pc:docMk/>
            <pc:sldMk cId="547331149" sldId="265"/>
            <ac:spMk id="3" creationId="{00000000-0000-0000-0000-000000000000}"/>
          </ac:spMkLst>
        </pc:spChg>
      </pc:sldChg>
      <pc:sldChg chg="modSp">
        <pc:chgData name="CURTIS, MICHAEL" userId="dd777eba-978c-49d4-9aa0-d9a81f6955be" providerId="ADAL" clId="{88AB5658-79CE-4A38-B929-2DBE2841EE75}" dt="2024-10-30T13:31:42.589" v="133"/>
        <pc:sldMkLst>
          <pc:docMk/>
          <pc:sldMk cId="2819469397" sldId="266"/>
        </pc:sldMkLst>
        <pc:spChg chg="mod">
          <ac:chgData name="CURTIS, MICHAEL" userId="dd777eba-978c-49d4-9aa0-d9a81f6955be" providerId="ADAL" clId="{88AB5658-79CE-4A38-B929-2DBE2841EE75}" dt="2024-10-30T13:31:42.589" v="133"/>
          <ac:spMkLst>
            <pc:docMk/>
            <pc:sldMk cId="2819469397" sldId="266"/>
            <ac:spMk id="5" creationId="{00000000-0000-0000-0000-000000000000}"/>
          </ac:spMkLst>
        </pc:spChg>
      </pc:sldChg>
      <pc:sldChg chg="modSp">
        <pc:chgData name="CURTIS, MICHAEL" userId="dd777eba-978c-49d4-9aa0-d9a81f6955be" providerId="ADAL" clId="{88AB5658-79CE-4A38-B929-2DBE2841EE75}" dt="2024-10-30T13:31:42.589" v="133"/>
        <pc:sldMkLst>
          <pc:docMk/>
          <pc:sldMk cId="2407324764" sldId="267"/>
        </pc:sldMkLst>
        <pc:spChg chg="mod">
          <ac:chgData name="CURTIS, MICHAEL" userId="dd777eba-978c-49d4-9aa0-d9a81f6955be" providerId="ADAL" clId="{88AB5658-79CE-4A38-B929-2DBE2841EE75}" dt="2024-10-30T13:31:42.589" v="133"/>
          <ac:spMkLst>
            <pc:docMk/>
            <pc:sldMk cId="2407324764" sldId="267"/>
            <ac:spMk id="3" creationId="{00000000-0000-0000-0000-000000000000}"/>
          </ac:spMkLst>
        </pc:spChg>
      </pc:sldChg>
      <pc:sldChg chg="modSp">
        <pc:chgData name="CURTIS, MICHAEL" userId="dd777eba-978c-49d4-9aa0-d9a81f6955be" providerId="ADAL" clId="{88AB5658-79CE-4A38-B929-2DBE2841EE75}" dt="2024-10-30T13:31:42.589" v="133"/>
        <pc:sldMkLst>
          <pc:docMk/>
          <pc:sldMk cId="3719740630" sldId="268"/>
        </pc:sldMkLst>
        <pc:spChg chg="mod">
          <ac:chgData name="CURTIS, MICHAEL" userId="dd777eba-978c-49d4-9aa0-d9a81f6955be" providerId="ADAL" clId="{88AB5658-79CE-4A38-B929-2DBE2841EE75}" dt="2024-10-30T13:31:42.589" v="133"/>
          <ac:spMkLst>
            <pc:docMk/>
            <pc:sldMk cId="3719740630" sldId="268"/>
            <ac:spMk id="2" creationId="{00000000-0000-0000-0000-000000000000}"/>
          </ac:spMkLst>
        </pc:spChg>
        <pc:spChg chg="mod">
          <ac:chgData name="CURTIS, MICHAEL" userId="dd777eba-978c-49d4-9aa0-d9a81f6955be" providerId="ADAL" clId="{88AB5658-79CE-4A38-B929-2DBE2841EE75}" dt="2024-10-30T13:31:42.589" v="133"/>
          <ac:spMkLst>
            <pc:docMk/>
            <pc:sldMk cId="3719740630" sldId="268"/>
            <ac:spMk id="3" creationId="{00000000-0000-0000-0000-000000000000}"/>
          </ac:spMkLst>
        </pc:spChg>
      </pc:sldChg>
      <pc:sldChg chg="modSp">
        <pc:chgData name="CURTIS, MICHAEL" userId="dd777eba-978c-49d4-9aa0-d9a81f6955be" providerId="ADAL" clId="{88AB5658-79CE-4A38-B929-2DBE2841EE75}" dt="2024-10-30T13:31:42.589" v="133"/>
        <pc:sldMkLst>
          <pc:docMk/>
          <pc:sldMk cId="3464324841" sldId="269"/>
        </pc:sldMkLst>
        <pc:spChg chg="mod">
          <ac:chgData name="CURTIS, MICHAEL" userId="dd777eba-978c-49d4-9aa0-d9a81f6955be" providerId="ADAL" clId="{88AB5658-79CE-4A38-B929-2DBE2841EE75}" dt="2024-10-30T13:31:42.589" v="133"/>
          <ac:spMkLst>
            <pc:docMk/>
            <pc:sldMk cId="3464324841" sldId="269"/>
            <ac:spMk id="3" creationId="{00000000-0000-0000-0000-000000000000}"/>
          </ac:spMkLst>
        </pc:spChg>
      </pc:sldChg>
      <pc:sldChg chg="modSp">
        <pc:chgData name="CURTIS, MICHAEL" userId="dd777eba-978c-49d4-9aa0-d9a81f6955be" providerId="ADAL" clId="{88AB5658-79CE-4A38-B929-2DBE2841EE75}" dt="2024-10-30T13:31:42.589" v="133"/>
        <pc:sldMkLst>
          <pc:docMk/>
          <pc:sldMk cId="1902342086" sldId="273"/>
        </pc:sldMkLst>
        <pc:spChg chg="mod">
          <ac:chgData name="CURTIS, MICHAEL" userId="dd777eba-978c-49d4-9aa0-d9a81f6955be" providerId="ADAL" clId="{88AB5658-79CE-4A38-B929-2DBE2841EE75}" dt="2024-10-30T13:31:42.589" v="133"/>
          <ac:spMkLst>
            <pc:docMk/>
            <pc:sldMk cId="1902342086" sldId="273"/>
            <ac:spMk id="5" creationId="{00000000-0000-0000-0000-000000000000}"/>
          </ac:spMkLst>
        </pc:spChg>
        <pc:spChg chg="mod">
          <ac:chgData name="CURTIS, MICHAEL" userId="dd777eba-978c-49d4-9aa0-d9a81f6955be" providerId="ADAL" clId="{88AB5658-79CE-4A38-B929-2DBE2841EE75}" dt="2024-10-30T13:31:42.589" v="133"/>
          <ac:spMkLst>
            <pc:docMk/>
            <pc:sldMk cId="1902342086" sldId="273"/>
            <ac:spMk id="6" creationId="{00000000-0000-0000-0000-000000000000}"/>
          </ac:spMkLst>
        </pc:spChg>
      </pc:sldChg>
      <pc:sldChg chg="modSp">
        <pc:chgData name="CURTIS, MICHAEL" userId="dd777eba-978c-49d4-9aa0-d9a81f6955be" providerId="ADAL" clId="{88AB5658-79CE-4A38-B929-2DBE2841EE75}" dt="2024-10-30T13:31:42.589" v="133"/>
        <pc:sldMkLst>
          <pc:docMk/>
          <pc:sldMk cId="1137432037" sldId="274"/>
        </pc:sldMkLst>
        <pc:spChg chg="mod">
          <ac:chgData name="CURTIS, MICHAEL" userId="dd777eba-978c-49d4-9aa0-d9a81f6955be" providerId="ADAL" clId="{88AB5658-79CE-4A38-B929-2DBE2841EE75}" dt="2024-10-30T13:31:42.589" v="133"/>
          <ac:spMkLst>
            <pc:docMk/>
            <pc:sldMk cId="1137432037" sldId="274"/>
            <ac:spMk id="4" creationId="{00000000-0000-0000-0000-000000000000}"/>
          </ac:spMkLst>
        </pc:spChg>
        <pc:spChg chg="mod">
          <ac:chgData name="CURTIS, MICHAEL" userId="dd777eba-978c-49d4-9aa0-d9a81f6955be" providerId="ADAL" clId="{88AB5658-79CE-4A38-B929-2DBE2841EE75}" dt="2024-10-30T13:31:42.589" v="133"/>
          <ac:spMkLst>
            <pc:docMk/>
            <pc:sldMk cId="1137432037" sldId="274"/>
            <ac:spMk id="5" creationId="{00000000-0000-0000-0000-000000000000}"/>
          </ac:spMkLst>
        </pc:spChg>
      </pc:sldChg>
      <pc:sldChg chg="modSp">
        <pc:chgData name="CURTIS, MICHAEL" userId="dd777eba-978c-49d4-9aa0-d9a81f6955be" providerId="ADAL" clId="{88AB5658-79CE-4A38-B929-2DBE2841EE75}" dt="2024-10-30T13:31:42.589" v="133"/>
        <pc:sldMkLst>
          <pc:docMk/>
          <pc:sldMk cId="3635032905" sldId="275"/>
        </pc:sldMkLst>
        <pc:spChg chg="mod">
          <ac:chgData name="CURTIS, MICHAEL" userId="dd777eba-978c-49d4-9aa0-d9a81f6955be" providerId="ADAL" clId="{88AB5658-79CE-4A38-B929-2DBE2841EE75}" dt="2024-10-30T13:31:42.589" v="133"/>
          <ac:spMkLst>
            <pc:docMk/>
            <pc:sldMk cId="3635032905" sldId="275"/>
            <ac:spMk id="3" creationId="{00000000-0000-0000-0000-000000000000}"/>
          </ac:spMkLst>
        </pc:spChg>
      </pc:sldChg>
      <pc:sldChg chg="modSp">
        <pc:chgData name="CURTIS, MICHAEL" userId="dd777eba-978c-49d4-9aa0-d9a81f6955be" providerId="ADAL" clId="{88AB5658-79CE-4A38-B929-2DBE2841EE75}" dt="2024-10-30T13:31:42.589" v="133"/>
        <pc:sldMkLst>
          <pc:docMk/>
          <pc:sldMk cId="3741880835" sldId="276"/>
        </pc:sldMkLst>
        <pc:spChg chg="mod">
          <ac:chgData name="CURTIS, MICHAEL" userId="dd777eba-978c-49d4-9aa0-d9a81f6955be" providerId="ADAL" clId="{88AB5658-79CE-4A38-B929-2DBE2841EE75}" dt="2024-10-30T13:31:42.589" v="133"/>
          <ac:spMkLst>
            <pc:docMk/>
            <pc:sldMk cId="3741880835" sldId="276"/>
            <ac:spMk id="3" creationId="{00000000-0000-0000-0000-000000000000}"/>
          </ac:spMkLst>
        </pc:spChg>
      </pc:sldChg>
      <pc:sldChg chg="modSp">
        <pc:chgData name="CURTIS, MICHAEL" userId="dd777eba-978c-49d4-9aa0-d9a81f6955be" providerId="ADAL" clId="{88AB5658-79CE-4A38-B929-2DBE2841EE75}" dt="2024-10-30T13:31:42.589" v="133"/>
        <pc:sldMkLst>
          <pc:docMk/>
          <pc:sldMk cId="3999914750" sldId="277"/>
        </pc:sldMkLst>
        <pc:spChg chg="mod">
          <ac:chgData name="CURTIS, MICHAEL" userId="dd777eba-978c-49d4-9aa0-d9a81f6955be" providerId="ADAL" clId="{88AB5658-79CE-4A38-B929-2DBE2841EE75}" dt="2024-10-30T13:31:42.589" v="133"/>
          <ac:spMkLst>
            <pc:docMk/>
            <pc:sldMk cId="3999914750" sldId="277"/>
            <ac:spMk id="3" creationId="{00000000-0000-0000-0000-000000000000}"/>
          </ac:spMkLst>
        </pc:spChg>
      </pc:sldChg>
      <pc:sldChg chg="modSp">
        <pc:chgData name="CURTIS, MICHAEL" userId="dd777eba-978c-49d4-9aa0-d9a81f6955be" providerId="ADAL" clId="{88AB5658-79CE-4A38-B929-2DBE2841EE75}" dt="2024-10-30T13:31:42.589" v="133"/>
        <pc:sldMkLst>
          <pc:docMk/>
          <pc:sldMk cId="2007782751" sldId="278"/>
        </pc:sldMkLst>
        <pc:spChg chg="mod">
          <ac:chgData name="CURTIS, MICHAEL" userId="dd777eba-978c-49d4-9aa0-d9a81f6955be" providerId="ADAL" clId="{88AB5658-79CE-4A38-B929-2DBE2841EE75}" dt="2024-10-30T13:31:42.589" v="133"/>
          <ac:spMkLst>
            <pc:docMk/>
            <pc:sldMk cId="2007782751" sldId="278"/>
            <ac:spMk id="3" creationId="{00000000-0000-0000-0000-000000000000}"/>
          </ac:spMkLst>
        </pc:spChg>
      </pc:sldChg>
      <pc:sldChg chg="modSp">
        <pc:chgData name="CURTIS, MICHAEL" userId="dd777eba-978c-49d4-9aa0-d9a81f6955be" providerId="ADAL" clId="{88AB5658-79CE-4A38-B929-2DBE2841EE75}" dt="2024-10-30T13:31:42.589" v="133"/>
        <pc:sldMkLst>
          <pc:docMk/>
          <pc:sldMk cId="4228813496" sldId="280"/>
        </pc:sldMkLst>
        <pc:spChg chg="mod">
          <ac:chgData name="CURTIS, MICHAEL" userId="dd777eba-978c-49d4-9aa0-d9a81f6955be" providerId="ADAL" clId="{88AB5658-79CE-4A38-B929-2DBE2841EE75}" dt="2024-10-30T13:31:42.589" v="133"/>
          <ac:spMkLst>
            <pc:docMk/>
            <pc:sldMk cId="4228813496" sldId="280"/>
            <ac:spMk id="5" creationId="{00000000-0000-0000-0000-000000000000}"/>
          </ac:spMkLst>
        </pc:spChg>
      </pc:sldChg>
      <pc:sldChg chg="modSp">
        <pc:chgData name="CURTIS, MICHAEL" userId="dd777eba-978c-49d4-9aa0-d9a81f6955be" providerId="ADAL" clId="{88AB5658-79CE-4A38-B929-2DBE2841EE75}" dt="2024-10-30T13:31:42.589" v="133"/>
        <pc:sldMkLst>
          <pc:docMk/>
          <pc:sldMk cId="240930252" sldId="282"/>
        </pc:sldMkLst>
        <pc:picChg chg="mod">
          <ac:chgData name="CURTIS, MICHAEL" userId="dd777eba-978c-49d4-9aa0-d9a81f6955be" providerId="ADAL" clId="{88AB5658-79CE-4A38-B929-2DBE2841EE75}" dt="2024-10-30T13:31:42.589" v="133"/>
          <ac:picMkLst>
            <pc:docMk/>
            <pc:sldMk cId="240930252" sldId="282"/>
            <ac:picMk id="6146" creationId="{00000000-0000-0000-0000-000000000000}"/>
          </ac:picMkLst>
        </pc:picChg>
      </pc:sldChg>
      <pc:sldChg chg="modSp">
        <pc:chgData name="CURTIS, MICHAEL" userId="dd777eba-978c-49d4-9aa0-d9a81f6955be" providerId="ADAL" clId="{88AB5658-79CE-4A38-B929-2DBE2841EE75}" dt="2024-10-30T13:31:42.589" v="133"/>
        <pc:sldMkLst>
          <pc:docMk/>
          <pc:sldMk cId="2039840476" sldId="283"/>
        </pc:sldMkLst>
        <pc:spChg chg="mod">
          <ac:chgData name="CURTIS, MICHAEL" userId="dd777eba-978c-49d4-9aa0-d9a81f6955be" providerId="ADAL" clId="{88AB5658-79CE-4A38-B929-2DBE2841EE75}" dt="2024-10-30T13:31:42.589" v="133"/>
          <ac:spMkLst>
            <pc:docMk/>
            <pc:sldMk cId="2039840476" sldId="283"/>
            <ac:spMk id="3" creationId="{00000000-0000-0000-0000-000000000000}"/>
          </ac:spMkLst>
        </pc:spChg>
      </pc:sldChg>
      <pc:sldChg chg="modSp">
        <pc:chgData name="CURTIS, MICHAEL" userId="dd777eba-978c-49d4-9aa0-d9a81f6955be" providerId="ADAL" clId="{88AB5658-79CE-4A38-B929-2DBE2841EE75}" dt="2024-10-30T13:31:42.589" v="133"/>
        <pc:sldMkLst>
          <pc:docMk/>
          <pc:sldMk cId="3166080841" sldId="288"/>
        </pc:sldMkLst>
        <pc:spChg chg="mod">
          <ac:chgData name="CURTIS, MICHAEL" userId="dd777eba-978c-49d4-9aa0-d9a81f6955be" providerId="ADAL" clId="{88AB5658-79CE-4A38-B929-2DBE2841EE75}" dt="2024-10-30T13:31:42.589" v="133"/>
          <ac:spMkLst>
            <pc:docMk/>
            <pc:sldMk cId="3166080841" sldId="288"/>
            <ac:spMk id="2" creationId="{00000000-0000-0000-0000-000000000000}"/>
          </ac:spMkLst>
        </pc:spChg>
        <pc:spChg chg="mod">
          <ac:chgData name="CURTIS, MICHAEL" userId="dd777eba-978c-49d4-9aa0-d9a81f6955be" providerId="ADAL" clId="{88AB5658-79CE-4A38-B929-2DBE2841EE75}" dt="2024-10-30T13:31:42.589" v="133"/>
          <ac:spMkLst>
            <pc:docMk/>
            <pc:sldMk cId="3166080841" sldId="288"/>
            <ac:spMk id="10" creationId="{B217C2AD-51B4-40CE-A71F-F5D3F846D97B}"/>
          </ac:spMkLst>
        </pc:spChg>
        <pc:spChg chg="mod">
          <ac:chgData name="CURTIS, MICHAEL" userId="dd777eba-978c-49d4-9aa0-d9a81f6955be" providerId="ADAL" clId="{88AB5658-79CE-4A38-B929-2DBE2841EE75}" dt="2024-10-30T13:31:42.589" v="133"/>
          <ac:spMkLst>
            <pc:docMk/>
            <pc:sldMk cId="3166080841" sldId="288"/>
            <ac:spMk id="12" creationId="{6F1BF92E-23CF-4BFE-9E1F-C359BACFA3C5}"/>
          </ac:spMkLst>
        </pc:spChg>
        <pc:spChg chg="mod">
          <ac:chgData name="CURTIS, MICHAEL" userId="dd777eba-978c-49d4-9aa0-d9a81f6955be" providerId="ADAL" clId="{88AB5658-79CE-4A38-B929-2DBE2841EE75}" dt="2024-10-30T13:31:42.589" v="133"/>
          <ac:spMkLst>
            <pc:docMk/>
            <pc:sldMk cId="3166080841" sldId="288"/>
            <ac:spMk id="14" creationId="{33DFEFC0-99B4-4D27-9168-1B2F659A34B5}"/>
          </ac:spMkLst>
        </pc:spChg>
        <pc:spChg chg="mod">
          <ac:chgData name="CURTIS, MICHAEL" userId="dd777eba-978c-49d4-9aa0-d9a81f6955be" providerId="ADAL" clId="{88AB5658-79CE-4A38-B929-2DBE2841EE75}" dt="2024-10-30T13:31:42.589" v="133"/>
          <ac:spMkLst>
            <pc:docMk/>
            <pc:sldMk cId="3166080841" sldId="288"/>
            <ac:spMk id="16" creationId="{A2C20081-2005-4B05-BEA4-EB8D4C90A354}"/>
          </ac:spMkLst>
        </pc:spChg>
        <pc:picChg chg="mod">
          <ac:chgData name="CURTIS, MICHAEL" userId="dd777eba-978c-49d4-9aa0-d9a81f6955be" providerId="ADAL" clId="{88AB5658-79CE-4A38-B929-2DBE2841EE75}" dt="2024-10-30T13:31:42.589" v="133"/>
          <ac:picMkLst>
            <pc:docMk/>
            <pc:sldMk cId="3166080841" sldId="288"/>
            <ac:picMk id="5" creationId="{523057E8-15EA-E11E-84BD-A0D248CCCB9B}"/>
          </ac:picMkLst>
        </pc:picChg>
      </pc:sldChg>
      <pc:sldChg chg="modSp">
        <pc:chgData name="CURTIS, MICHAEL" userId="dd777eba-978c-49d4-9aa0-d9a81f6955be" providerId="ADAL" clId="{88AB5658-79CE-4A38-B929-2DBE2841EE75}" dt="2024-10-30T13:31:42.589" v="133"/>
        <pc:sldMkLst>
          <pc:docMk/>
          <pc:sldMk cId="2607247349" sldId="296"/>
        </pc:sldMkLst>
        <pc:picChg chg="mod">
          <ac:chgData name="CURTIS, MICHAEL" userId="dd777eba-978c-49d4-9aa0-d9a81f6955be" providerId="ADAL" clId="{88AB5658-79CE-4A38-B929-2DBE2841EE75}" dt="2024-10-30T13:31:42.589" v="133"/>
          <ac:picMkLst>
            <pc:docMk/>
            <pc:sldMk cId="2607247349" sldId="296"/>
            <ac:picMk id="4" creationId="{11E0B5AE-7497-6079-652A-FEDBA5313688}"/>
          </ac:picMkLst>
        </pc:picChg>
      </pc:sldChg>
      <pc:sldChg chg="modSp">
        <pc:chgData name="CURTIS, MICHAEL" userId="dd777eba-978c-49d4-9aa0-d9a81f6955be" providerId="ADAL" clId="{88AB5658-79CE-4A38-B929-2DBE2841EE75}" dt="2024-10-30T13:31:42.589" v="133"/>
        <pc:sldMkLst>
          <pc:docMk/>
          <pc:sldMk cId="1901997593" sldId="297"/>
        </pc:sldMkLst>
        <pc:spChg chg="mod">
          <ac:chgData name="CURTIS, MICHAEL" userId="dd777eba-978c-49d4-9aa0-d9a81f6955be" providerId="ADAL" clId="{88AB5658-79CE-4A38-B929-2DBE2841EE75}" dt="2024-10-30T13:31:42.589" v="133"/>
          <ac:spMkLst>
            <pc:docMk/>
            <pc:sldMk cId="1901997593" sldId="297"/>
            <ac:spMk id="3" creationId="{A6963F23-E526-55ED-224E-A844E68C2D4B}"/>
          </ac:spMkLst>
        </pc:spChg>
      </pc:sldChg>
      <pc:sldChg chg="modSp">
        <pc:chgData name="CURTIS, MICHAEL" userId="dd777eba-978c-49d4-9aa0-d9a81f6955be" providerId="ADAL" clId="{88AB5658-79CE-4A38-B929-2DBE2841EE75}" dt="2024-10-30T13:31:42.589" v="133"/>
        <pc:sldMkLst>
          <pc:docMk/>
          <pc:sldMk cId="3539218782" sldId="298"/>
        </pc:sldMkLst>
        <pc:spChg chg="mod">
          <ac:chgData name="CURTIS, MICHAEL" userId="dd777eba-978c-49d4-9aa0-d9a81f6955be" providerId="ADAL" clId="{88AB5658-79CE-4A38-B929-2DBE2841EE75}" dt="2024-10-30T13:31:42.589" v="133"/>
          <ac:spMkLst>
            <pc:docMk/>
            <pc:sldMk cId="3539218782" sldId="298"/>
            <ac:spMk id="3" creationId="{A6963F23-E526-55ED-224E-A844E68C2D4B}"/>
          </ac:spMkLst>
        </pc:spChg>
      </pc:sldChg>
      <pc:sldChg chg="modSp">
        <pc:chgData name="CURTIS, MICHAEL" userId="dd777eba-978c-49d4-9aa0-d9a81f6955be" providerId="ADAL" clId="{88AB5658-79CE-4A38-B929-2DBE2841EE75}" dt="2024-10-30T13:31:42.589" v="133"/>
        <pc:sldMkLst>
          <pc:docMk/>
          <pc:sldMk cId="4258055980" sldId="299"/>
        </pc:sldMkLst>
        <pc:spChg chg="mod">
          <ac:chgData name="CURTIS, MICHAEL" userId="dd777eba-978c-49d4-9aa0-d9a81f6955be" providerId="ADAL" clId="{88AB5658-79CE-4A38-B929-2DBE2841EE75}" dt="2024-10-30T13:31:42.589" v="133"/>
          <ac:spMkLst>
            <pc:docMk/>
            <pc:sldMk cId="4258055980" sldId="299"/>
            <ac:spMk id="3" creationId="{A6963F23-E526-55ED-224E-A844E68C2D4B}"/>
          </ac:spMkLst>
        </pc:spChg>
      </pc:sldChg>
      <pc:sldChg chg="modSp">
        <pc:chgData name="CURTIS, MICHAEL" userId="dd777eba-978c-49d4-9aa0-d9a81f6955be" providerId="ADAL" clId="{88AB5658-79CE-4A38-B929-2DBE2841EE75}" dt="2024-10-30T13:31:42.589" v="133"/>
        <pc:sldMkLst>
          <pc:docMk/>
          <pc:sldMk cId="4194433009" sldId="300"/>
        </pc:sldMkLst>
        <pc:spChg chg="mod">
          <ac:chgData name="CURTIS, MICHAEL" userId="dd777eba-978c-49d4-9aa0-d9a81f6955be" providerId="ADAL" clId="{88AB5658-79CE-4A38-B929-2DBE2841EE75}" dt="2024-10-30T13:31:42.589" v="133"/>
          <ac:spMkLst>
            <pc:docMk/>
            <pc:sldMk cId="4194433009" sldId="300"/>
            <ac:spMk id="3" creationId="{A6963F23-E526-55ED-224E-A844E68C2D4B}"/>
          </ac:spMkLst>
        </pc:spChg>
      </pc:sldChg>
      <pc:sldChg chg="modSp">
        <pc:chgData name="CURTIS, MICHAEL" userId="dd777eba-978c-49d4-9aa0-d9a81f6955be" providerId="ADAL" clId="{88AB5658-79CE-4A38-B929-2DBE2841EE75}" dt="2024-10-30T13:31:42.589" v="133"/>
        <pc:sldMkLst>
          <pc:docMk/>
          <pc:sldMk cId="4181442950" sldId="301"/>
        </pc:sldMkLst>
        <pc:spChg chg="mod">
          <ac:chgData name="CURTIS, MICHAEL" userId="dd777eba-978c-49d4-9aa0-d9a81f6955be" providerId="ADAL" clId="{88AB5658-79CE-4A38-B929-2DBE2841EE75}" dt="2024-10-30T13:31:42.589" v="133"/>
          <ac:spMkLst>
            <pc:docMk/>
            <pc:sldMk cId="4181442950" sldId="301"/>
            <ac:spMk id="3" creationId="{3DF4E5F7-3D49-BA10-539C-FFDC753099B5}"/>
          </ac:spMkLst>
        </pc:spChg>
      </pc:sldChg>
      <pc:sldChg chg="modSp">
        <pc:chgData name="CURTIS, MICHAEL" userId="dd777eba-978c-49d4-9aa0-d9a81f6955be" providerId="ADAL" clId="{88AB5658-79CE-4A38-B929-2DBE2841EE75}" dt="2024-10-30T13:31:42.589" v="133"/>
        <pc:sldMkLst>
          <pc:docMk/>
          <pc:sldMk cId="2413002955" sldId="302"/>
        </pc:sldMkLst>
        <pc:spChg chg="mod">
          <ac:chgData name="CURTIS, MICHAEL" userId="dd777eba-978c-49d4-9aa0-d9a81f6955be" providerId="ADAL" clId="{88AB5658-79CE-4A38-B929-2DBE2841EE75}" dt="2024-10-30T13:31:42.589" v="133"/>
          <ac:spMkLst>
            <pc:docMk/>
            <pc:sldMk cId="2413002955" sldId="302"/>
            <ac:spMk id="3" creationId="{3D8E19A6-7889-5231-B76A-DEFD13A7B191}"/>
          </ac:spMkLst>
        </pc:spChg>
      </pc:sldChg>
      <pc:sldChg chg="modSp add del mod">
        <pc:chgData name="CURTIS, MICHAEL" userId="dd777eba-978c-49d4-9aa0-d9a81f6955be" providerId="ADAL" clId="{88AB5658-79CE-4A38-B929-2DBE2841EE75}" dt="2024-10-30T15:50:08.550" v="4444" actId="47"/>
        <pc:sldMkLst>
          <pc:docMk/>
          <pc:sldMk cId="1041844573" sldId="303"/>
        </pc:sldMkLst>
        <pc:spChg chg="mod">
          <ac:chgData name="CURTIS, MICHAEL" userId="dd777eba-978c-49d4-9aa0-d9a81f6955be" providerId="ADAL" clId="{88AB5658-79CE-4A38-B929-2DBE2841EE75}" dt="2024-10-30T13:57:33.059" v="1787" actId="20577"/>
          <ac:spMkLst>
            <pc:docMk/>
            <pc:sldMk cId="1041844573" sldId="303"/>
            <ac:spMk id="2" creationId="{00000000-0000-0000-0000-000000000000}"/>
          </ac:spMkLst>
        </pc:spChg>
        <pc:graphicFrameChg chg="mod modGraphic">
          <ac:chgData name="CURTIS, MICHAEL" userId="dd777eba-978c-49d4-9aa0-d9a81f6955be" providerId="ADAL" clId="{88AB5658-79CE-4A38-B929-2DBE2841EE75}" dt="2024-10-30T13:57:47.078" v="1812" actId="403"/>
          <ac:graphicFrameMkLst>
            <pc:docMk/>
            <pc:sldMk cId="1041844573" sldId="303"/>
            <ac:graphicFrameMk id="5" creationId="{25F1E1BA-D978-76D4-10F0-AC7C8644FD22}"/>
          </ac:graphicFrameMkLst>
        </pc:graphicFrameChg>
      </pc:sldChg>
      <pc:sldChg chg="addSp modSp add mod setBg">
        <pc:chgData name="CURTIS, MICHAEL" userId="dd777eba-978c-49d4-9aa0-d9a81f6955be" providerId="ADAL" clId="{88AB5658-79CE-4A38-B929-2DBE2841EE75}" dt="2024-10-30T14:19:30.088" v="3125"/>
        <pc:sldMkLst>
          <pc:docMk/>
          <pc:sldMk cId="4039242212" sldId="304"/>
        </pc:sldMkLst>
        <pc:spChg chg="mod">
          <ac:chgData name="CURTIS, MICHAEL" userId="dd777eba-978c-49d4-9aa0-d9a81f6955be" providerId="ADAL" clId="{88AB5658-79CE-4A38-B929-2DBE2841EE75}" dt="2024-10-30T14:14:32.729" v="2705" actId="14100"/>
          <ac:spMkLst>
            <pc:docMk/>
            <pc:sldMk cId="4039242212" sldId="304"/>
            <ac:spMk id="2" creationId="{00000000-0000-0000-0000-000000000000}"/>
          </ac:spMkLst>
        </pc:spChg>
        <pc:spChg chg="add">
          <ac:chgData name="CURTIS, MICHAEL" userId="dd777eba-978c-49d4-9aa0-d9a81f6955be" providerId="ADAL" clId="{88AB5658-79CE-4A38-B929-2DBE2841EE75}" dt="2024-10-30T14:13:53.242" v="2698" actId="26606"/>
          <ac:spMkLst>
            <pc:docMk/>
            <pc:sldMk cId="4039242212" sldId="304"/>
            <ac:spMk id="10" creationId="{1B0A7D14-7B67-4022-A8BE-1CCD4A0F1B06}"/>
          </ac:spMkLst>
        </pc:spChg>
        <pc:spChg chg="add">
          <ac:chgData name="CURTIS, MICHAEL" userId="dd777eba-978c-49d4-9aa0-d9a81f6955be" providerId="ADAL" clId="{88AB5658-79CE-4A38-B929-2DBE2841EE75}" dt="2024-10-30T14:13:53.242" v="2698" actId="26606"/>
          <ac:spMkLst>
            <pc:docMk/>
            <pc:sldMk cId="4039242212" sldId="304"/>
            <ac:spMk id="12" creationId="{AB09A9E8-BF27-4613-A775-071F082083A9}"/>
          </ac:spMkLst>
        </pc:spChg>
        <pc:spChg chg="add">
          <ac:chgData name="CURTIS, MICHAEL" userId="dd777eba-978c-49d4-9aa0-d9a81f6955be" providerId="ADAL" clId="{88AB5658-79CE-4A38-B929-2DBE2841EE75}" dt="2024-10-30T14:13:53.242" v="2698" actId="26606"/>
          <ac:spMkLst>
            <pc:docMk/>
            <pc:sldMk cId="4039242212" sldId="304"/>
            <ac:spMk id="14" creationId="{C3AFE299-6F79-44AF-9A77-2DC2DC1F8461}"/>
          </ac:spMkLst>
        </pc:spChg>
        <pc:graphicFrameChg chg="mod modGraphic">
          <ac:chgData name="CURTIS, MICHAEL" userId="dd777eba-978c-49d4-9aa0-d9a81f6955be" providerId="ADAL" clId="{88AB5658-79CE-4A38-B929-2DBE2841EE75}" dt="2024-10-30T14:19:30.088" v="3125"/>
          <ac:graphicFrameMkLst>
            <pc:docMk/>
            <pc:sldMk cId="4039242212" sldId="304"/>
            <ac:graphicFrameMk id="5" creationId="{25F1E1BA-D978-76D4-10F0-AC7C8644FD22}"/>
          </ac:graphicFrameMkLst>
        </pc:graphicFrameChg>
      </pc:sldChg>
      <pc:sldChg chg="addSp modSp add mod ord setBg">
        <pc:chgData name="CURTIS, MICHAEL" userId="dd777eba-978c-49d4-9aa0-d9a81f6955be" providerId="ADAL" clId="{88AB5658-79CE-4A38-B929-2DBE2841EE75}" dt="2024-10-30T15:39:30.648" v="3539"/>
        <pc:sldMkLst>
          <pc:docMk/>
          <pc:sldMk cId="3650609012" sldId="305"/>
        </pc:sldMkLst>
        <pc:spChg chg="mod">
          <ac:chgData name="CURTIS, MICHAEL" userId="dd777eba-978c-49d4-9aa0-d9a81f6955be" providerId="ADAL" clId="{88AB5658-79CE-4A38-B929-2DBE2841EE75}" dt="2024-10-30T14:00:11.683" v="1818" actId="1076"/>
          <ac:spMkLst>
            <pc:docMk/>
            <pc:sldMk cId="3650609012" sldId="305"/>
            <ac:spMk id="2" creationId="{00000000-0000-0000-0000-000000000000}"/>
          </ac:spMkLst>
        </pc:spChg>
        <pc:spChg chg="add">
          <ac:chgData name="CURTIS, MICHAEL" userId="dd777eba-978c-49d4-9aa0-d9a81f6955be" providerId="ADAL" clId="{88AB5658-79CE-4A38-B929-2DBE2841EE75}" dt="2024-10-30T13:59:36.858" v="1813" actId="26606"/>
          <ac:spMkLst>
            <pc:docMk/>
            <pc:sldMk cId="3650609012" sldId="305"/>
            <ac:spMk id="10" creationId="{1B0A7D14-7B67-4022-A8BE-1CCD4A0F1B06}"/>
          </ac:spMkLst>
        </pc:spChg>
        <pc:spChg chg="add">
          <ac:chgData name="CURTIS, MICHAEL" userId="dd777eba-978c-49d4-9aa0-d9a81f6955be" providerId="ADAL" clId="{88AB5658-79CE-4A38-B929-2DBE2841EE75}" dt="2024-10-30T13:59:36.858" v="1813" actId="26606"/>
          <ac:spMkLst>
            <pc:docMk/>
            <pc:sldMk cId="3650609012" sldId="305"/>
            <ac:spMk id="12" creationId="{AB09A9E8-BF27-4613-A775-071F082083A9}"/>
          </ac:spMkLst>
        </pc:spChg>
        <pc:spChg chg="add">
          <ac:chgData name="CURTIS, MICHAEL" userId="dd777eba-978c-49d4-9aa0-d9a81f6955be" providerId="ADAL" clId="{88AB5658-79CE-4A38-B929-2DBE2841EE75}" dt="2024-10-30T13:59:36.858" v="1813" actId="26606"/>
          <ac:spMkLst>
            <pc:docMk/>
            <pc:sldMk cId="3650609012" sldId="305"/>
            <ac:spMk id="14" creationId="{C3AFE299-6F79-44AF-9A77-2DC2DC1F8461}"/>
          </ac:spMkLst>
        </pc:spChg>
        <pc:graphicFrameChg chg="mod modGraphic">
          <ac:chgData name="CURTIS, MICHAEL" userId="dd777eba-978c-49d4-9aa0-d9a81f6955be" providerId="ADAL" clId="{88AB5658-79CE-4A38-B929-2DBE2841EE75}" dt="2024-10-30T15:39:30.648" v="3539"/>
          <ac:graphicFrameMkLst>
            <pc:docMk/>
            <pc:sldMk cId="3650609012" sldId="305"/>
            <ac:graphicFrameMk id="5" creationId="{25F1E1BA-D978-76D4-10F0-AC7C8644FD22}"/>
          </ac:graphicFrameMkLst>
        </pc:graphicFrameChg>
      </pc:sldChg>
      <pc:sldChg chg="modSp add mod">
        <pc:chgData name="CURTIS, MICHAEL" userId="dd777eba-978c-49d4-9aa0-d9a81f6955be" providerId="ADAL" clId="{88AB5658-79CE-4A38-B929-2DBE2841EE75}" dt="2024-10-30T15:50:00.603" v="4443" actId="20577"/>
        <pc:sldMkLst>
          <pc:docMk/>
          <pc:sldMk cId="941605212" sldId="306"/>
        </pc:sldMkLst>
        <pc:spChg chg="mod">
          <ac:chgData name="CURTIS, MICHAEL" userId="dd777eba-978c-49d4-9aa0-d9a81f6955be" providerId="ADAL" clId="{88AB5658-79CE-4A38-B929-2DBE2841EE75}" dt="2024-10-30T15:48:04.953" v="4373" actId="20577"/>
          <ac:spMkLst>
            <pc:docMk/>
            <pc:sldMk cId="941605212" sldId="306"/>
            <ac:spMk id="2" creationId="{00000000-0000-0000-0000-000000000000}"/>
          </ac:spMkLst>
        </pc:spChg>
        <pc:graphicFrameChg chg="mod">
          <ac:chgData name="CURTIS, MICHAEL" userId="dd777eba-978c-49d4-9aa0-d9a81f6955be" providerId="ADAL" clId="{88AB5658-79CE-4A38-B929-2DBE2841EE75}" dt="2024-10-30T15:50:00.603" v="4443" actId="20577"/>
          <ac:graphicFrameMkLst>
            <pc:docMk/>
            <pc:sldMk cId="941605212" sldId="306"/>
            <ac:graphicFrameMk id="5" creationId="{25F1E1BA-D978-76D4-10F0-AC7C8644FD22}"/>
          </ac:graphicFrameMkLst>
        </pc:graphicFrameChg>
      </pc:sldChg>
      <pc:sldMasterChg chg="modSp modSldLayout">
        <pc:chgData name="CURTIS, MICHAEL" userId="dd777eba-978c-49d4-9aa0-d9a81f6955be" providerId="ADAL" clId="{88AB5658-79CE-4A38-B929-2DBE2841EE75}" dt="2024-10-30T13:31:42.589" v="133"/>
        <pc:sldMasterMkLst>
          <pc:docMk/>
          <pc:sldMasterMk cId="3894223597" sldId="2147483660"/>
        </pc:sldMasterMkLst>
        <pc:spChg chg="mod">
          <ac:chgData name="CURTIS, MICHAEL" userId="dd777eba-978c-49d4-9aa0-d9a81f6955be" providerId="ADAL" clId="{88AB5658-79CE-4A38-B929-2DBE2841EE75}" dt="2024-10-30T13:31:42.589" v="133"/>
          <ac:spMkLst>
            <pc:docMk/>
            <pc:sldMasterMk cId="3894223597" sldId="2147483660"/>
            <ac:spMk id="2" creationId="{00000000-0000-0000-0000-000000000000}"/>
          </ac:spMkLst>
        </pc:spChg>
        <pc:spChg chg="mod">
          <ac:chgData name="CURTIS, MICHAEL" userId="dd777eba-978c-49d4-9aa0-d9a81f6955be" providerId="ADAL" clId="{88AB5658-79CE-4A38-B929-2DBE2841EE75}" dt="2024-10-30T13:31:42.589" v="133"/>
          <ac:spMkLst>
            <pc:docMk/>
            <pc:sldMasterMk cId="3894223597" sldId="2147483660"/>
            <ac:spMk id="3" creationId="{00000000-0000-0000-0000-000000000000}"/>
          </ac:spMkLst>
        </pc:spChg>
        <pc:spChg chg="mod">
          <ac:chgData name="CURTIS, MICHAEL" userId="dd777eba-978c-49d4-9aa0-d9a81f6955be" providerId="ADAL" clId="{88AB5658-79CE-4A38-B929-2DBE2841EE75}" dt="2024-10-30T13:31:42.589" v="133"/>
          <ac:spMkLst>
            <pc:docMk/>
            <pc:sldMasterMk cId="3894223597" sldId="2147483660"/>
            <ac:spMk id="4" creationId="{00000000-0000-0000-0000-000000000000}"/>
          </ac:spMkLst>
        </pc:spChg>
        <pc:spChg chg="mod">
          <ac:chgData name="CURTIS, MICHAEL" userId="dd777eba-978c-49d4-9aa0-d9a81f6955be" providerId="ADAL" clId="{88AB5658-79CE-4A38-B929-2DBE2841EE75}" dt="2024-10-30T13:31:42.589" v="133"/>
          <ac:spMkLst>
            <pc:docMk/>
            <pc:sldMasterMk cId="3894223597" sldId="2147483660"/>
            <ac:spMk id="5" creationId="{00000000-0000-0000-0000-000000000000}"/>
          </ac:spMkLst>
        </pc:spChg>
        <pc:spChg chg="mod">
          <ac:chgData name="CURTIS, MICHAEL" userId="dd777eba-978c-49d4-9aa0-d9a81f6955be" providerId="ADAL" clId="{88AB5658-79CE-4A38-B929-2DBE2841EE75}" dt="2024-10-30T13:31:42.589" v="133"/>
          <ac:spMkLst>
            <pc:docMk/>
            <pc:sldMasterMk cId="3894223597" sldId="2147483660"/>
            <ac:spMk id="6" creationId="{00000000-0000-0000-0000-000000000000}"/>
          </ac:spMkLst>
        </pc:spChg>
        <pc:spChg chg="mod">
          <ac:chgData name="CURTIS, MICHAEL" userId="dd777eba-978c-49d4-9aa0-d9a81f6955be" providerId="ADAL" clId="{88AB5658-79CE-4A38-B929-2DBE2841EE75}" dt="2024-10-30T13:31:42.589" v="133"/>
          <ac:spMkLst>
            <pc:docMk/>
            <pc:sldMasterMk cId="3894223597" sldId="2147483660"/>
            <ac:spMk id="10" creationId="{00000000-0000-0000-0000-000000000000}"/>
          </ac:spMkLst>
        </pc:spChg>
        <pc:spChg chg="mod">
          <ac:chgData name="CURTIS, MICHAEL" userId="dd777eba-978c-49d4-9aa0-d9a81f6955be" providerId="ADAL" clId="{88AB5658-79CE-4A38-B929-2DBE2841EE75}" dt="2024-10-30T13:31:42.589" v="133"/>
          <ac:spMkLst>
            <pc:docMk/>
            <pc:sldMasterMk cId="3894223597" sldId="2147483660"/>
            <ac:spMk id="12" creationId="{00000000-0000-0000-0000-000000000000}"/>
          </ac:spMkLst>
        </pc:spChg>
        <pc:spChg chg="mod">
          <ac:chgData name="CURTIS, MICHAEL" userId="dd777eba-978c-49d4-9aa0-d9a81f6955be" providerId="ADAL" clId="{88AB5658-79CE-4A38-B929-2DBE2841EE75}" dt="2024-10-30T13:31:42.589" v="133"/>
          <ac:spMkLst>
            <pc:docMk/>
            <pc:sldMasterMk cId="3894223597" sldId="2147483660"/>
            <ac:spMk id="14" creationId="{00000000-0000-0000-0000-000000000000}"/>
          </ac:spMkLst>
        </pc:spChg>
        <pc:sldLayoutChg chg="modSp">
          <pc:chgData name="CURTIS, MICHAEL" userId="dd777eba-978c-49d4-9aa0-d9a81f6955be" providerId="ADAL" clId="{88AB5658-79CE-4A38-B929-2DBE2841EE75}" dt="2024-10-30T13:31:42.589" v="133"/>
          <pc:sldLayoutMkLst>
            <pc:docMk/>
            <pc:sldMasterMk cId="3894223597" sldId="2147483660"/>
            <pc:sldLayoutMk cId="235817361" sldId="2147483661"/>
          </pc:sldLayoutMkLst>
          <pc:spChg chg="mod">
            <ac:chgData name="CURTIS, MICHAEL" userId="dd777eba-978c-49d4-9aa0-d9a81f6955be" providerId="ADAL" clId="{88AB5658-79CE-4A38-B929-2DBE2841EE75}" dt="2024-10-30T13:31:42.589" v="133"/>
            <ac:spMkLst>
              <pc:docMk/>
              <pc:sldMasterMk cId="3894223597" sldId="2147483660"/>
              <pc:sldLayoutMk cId="235817361" sldId="2147483661"/>
              <ac:spMk id="2" creationId="{00000000-0000-0000-0000-000000000000}"/>
            </ac:spMkLst>
          </pc:spChg>
          <pc:spChg chg="mod">
            <ac:chgData name="CURTIS, MICHAEL" userId="dd777eba-978c-49d4-9aa0-d9a81f6955be" providerId="ADAL" clId="{88AB5658-79CE-4A38-B929-2DBE2841EE75}" dt="2024-10-30T13:31:42.589" v="133"/>
            <ac:spMkLst>
              <pc:docMk/>
              <pc:sldMasterMk cId="3894223597" sldId="2147483660"/>
              <pc:sldLayoutMk cId="235817361" sldId="2147483661"/>
              <ac:spMk id="3" creationId="{00000000-0000-0000-0000-000000000000}"/>
            </ac:spMkLst>
          </pc:spChg>
          <pc:spChg chg="mod">
            <ac:chgData name="CURTIS, MICHAEL" userId="dd777eba-978c-49d4-9aa0-d9a81f6955be" providerId="ADAL" clId="{88AB5658-79CE-4A38-B929-2DBE2841EE75}" dt="2024-10-30T13:31:42.589" v="133"/>
            <ac:spMkLst>
              <pc:docMk/>
              <pc:sldMasterMk cId="3894223597" sldId="2147483660"/>
              <pc:sldLayoutMk cId="235817361" sldId="2147483661"/>
              <ac:spMk id="4" creationId="{00000000-0000-0000-0000-000000000000}"/>
            </ac:spMkLst>
          </pc:spChg>
          <pc:spChg chg="mod">
            <ac:chgData name="CURTIS, MICHAEL" userId="dd777eba-978c-49d4-9aa0-d9a81f6955be" providerId="ADAL" clId="{88AB5658-79CE-4A38-B929-2DBE2841EE75}" dt="2024-10-30T13:31:42.589" v="133"/>
            <ac:spMkLst>
              <pc:docMk/>
              <pc:sldMasterMk cId="3894223597" sldId="2147483660"/>
              <pc:sldLayoutMk cId="235817361" sldId="2147483661"/>
              <ac:spMk id="5" creationId="{00000000-0000-0000-0000-000000000000}"/>
            </ac:spMkLst>
          </pc:spChg>
          <pc:spChg chg="mod">
            <ac:chgData name="CURTIS, MICHAEL" userId="dd777eba-978c-49d4-9aa0-d9a81f6955be" providerId="ADAL" clId="{88AB5658-79CE-4A38-B929-2DBE2841EE75}" dt="2024-10-30T13:31:42.589" v="133"/>
            <ac:spMkLst>
              <pc:docMk/>
              <pc:sldMasterMk cId="3894223597" sldId="2147483660"/>
              <pc:sldLayoutMk cId="235817361" sldId="2147483661"/>
              <ac:spMk id="6" creationId="{00000000-0000-0000-0000-000000000000}"/>
            </ac:spMkLst>
          </pc:spChg>
          <pc:spChg chg="mod">
            <ac:chgData name="CURTIS, MICHAEL" userId="dd777eba-978c-49d4-9aa0-d9a81f6955be" providerId="ADAL" clId="{88AB5658-79CE-4A38-B929-2DBE2841EE75}" dt="2024-10-30T13:31:42.589" v="133"/>
            <ac:spMkLst>
              <pc:docMk/>
              <pc:sldMasterMk cId="3894223597" sldId="2147483660"/>
              <pc:sldLayoutMk cId="235817361" sldId="2147483661"/>
              <ac:spMk id="10" creationId="{00000000-0000-0000-0000-000000000000}"/>
            </ac:spMkLst>
          </pc:spChg>
          <pc:spChg chg="mod">
            <ac:chgData name="CURTIS, MICHAEL" userId="dd777eba-978c-49d4-9aa0-d9a81f6955be" providerId="ADAL" clId="{88AB5658-79CE-4A38-B929-2DBE2841EE75}" dt="2024-10-30T13:31:42.589" v="133"/>
            <ac:spMkLst>
              <pc:docMk/>
              <pc:sldMasterMk cId="3894223597" sldId="2147483660"/>
              <pc:sldLayoutMk cId="235817361" sldId="2147483661"/>
              <ac:spMk id="11" creationId="{00000000-0000-0000-0000-000000000000}"/>
            </ac:spMkLst>
          </pc:spChg>
          <pc:spChg chg="mod">
            <ac:chgData name="CURTIS, MICHAEL" userId="dd777eba-978c-49d4-9aa0-d9a81f6955be" providerId="ADAL" clId="{88AB5658-79CE-4A38-B929-2DBE2841EE75}" dt="2024-10-30T13:31:42.589" v="133"/>
            <ac:spMkLst>
              <pc:docMk/>
              <pc:sldMasterMk cId="3894223597" sldId="2147483660"/>
              <pc:sldLayoutMk cId="235817361" sldId="2147483661"/>
              <ac:spMk id="13" creationId="{00000000-0000-0000-0000-000000000000}"/>
            </ac:spMkLst>
          </pc:spChg>
        </pc:sldLayoutChg>
        <pc:sldLayoutChg chg="modSp">
          <pc:chgData name="CURTIS, MICHAEL" userId="dd777eba-978c-49d4-9aa0-d9a81f6955be" providerId="ADAL" clId="{88AB5658-79CE-4A38-B929-2DBE2841EE75}" dt="2024-10-30T13:31:42.589" v="133"/>
          <pc:sldLayoutMkLst>
            <pc:docMk/>
            <pc:sldMasterMk cId="3894223597" sldId="2147483660"/>
            <pc:sldLayoutMk cId="4231817677" sldId="2147483663"/>
          </pc:sldLayoutMkLst>
          <pc:spChg chg="mod">
            <ac:chgData name="CURTIS, MICHAEL" userId="dd777eba-978c-49d4-9aa0-d9a81f6955be" providerId="ADAL" clId="{88AB5658-79CE-4A38-B929-2DBE2841EE75}" dt="2024-10-30T13:31:42.589" v="133"/>
            <ac:spMkLst>
              <pc:docMk/>
              <pc:sldMasterMk cId="3894223597" sldId="2147483660"/>
              <pc:sldLayoutMk cId="4231817677" sldId="2147483663"/>
              <ac:spMk id="2" creationId="{00000000-0000-0000-0000-000000000000}"/>
            </ac:spMkLst>
          </pc:spChg>
          <pc:spChg chg="mod">
            <ac:chgData name="CURTIS, MICHAEL" userId="dd777eba-978c-49d4-9aa0-d9a81f6955be" providerId="ADAL" clId="{88AB5658-79CE-4A38-B929-2DBE2841EE75}" dt="2024-10-30T13:31:42.589" v="133"/>
            <ac:spMkLst>
              <pc:docMk/>
              <pc:sldMasterMk cId="3894223597" sldId="2147483660"/>
              <pc:sldLayoutMk cId="4231817677" sldId="2147483663"/>
              <ac:spMk id="3" creationId="{00000000-0000-0000-0000-000000000000}"/>
            </ac:spMkLst>
          </pc:spChg>
          <pc:spChg chg="mod">
            <ac:chgData name="CURTIS, MICHAEL" userId="dd777eba-978c-49d4-9aa0-d9a81f6955be" providerId="ADAL" clId="{88AB5658-79CE-4A38-B929-2DBE2841EE75}" dt="2024-10-30T13:31:42.589" v="133"/>
            <ac:spMkLst>
              <pc:docMk/>
              <pc:sldMasterMk cId="3894223597" sldId="2147483660"/>
              <pc:sldLayoutMk cId="4231817677" sldId="2147483663"/>
              <ac:spMk id="4" creationId="{00000000-0000-0000-0000-000000000000}"/>
            </ac:spMkLst>
          </pc:spChg>
          <pc:spChg chg="mod">
            <ac:chgData name="CURTIS, MICHAEL" userId="dd777eba-978c-49d4-9aa0-d9a81f6955be" providerId="ADAL" clId="{88AB5658-79CE-4A38-B929-2DBE2841EE75}" dt="2024-10-30T13:31:42.589" v="133"/>
            <ac:spMkLst>
              <pc:docMk/>
              <pc:sldMasterMk cId="3894223597" sldId="2147483660"/>
              <pc:sldLayoutMk cId="4231817677" sldId="2147483663"/>
              <ac:spMk id="5" creationId="{00000000-0000-0000-0000-000000000000}"/>
            </ac:spMkLst>
          </pc:spChg>
          <pc:spChg chg="mod">
            <ac:chgData name="CURTIS, MICHAEL" userId="dd777eba-978c-49d4-9aa0-d9a81f6955be" providerId="ADAL" clId="{88AB5658-79CE-4A38-B929-2DBE2841EE75}" dt="2024-10-30T13:31:42.589" v="133"/>
            <ac:spMkLst>
              <pc:docMk/>
              <pc:sldMasterMk cId="3894223597" sldId="2147483660"/>
              <pc:sldLayoutMk cId="4231817677" sldId="2147483663"/>
              <ac:spMk id="6" creationId="{00000000-0000-0000-0000-000000000000}"/>
            </ac:spMkLst>
          </pc:spChg>
          <pc:spChg chg="mod">
            <ac:chgData name="CURTIS, MICHAEL" userId="dd777eba-978c-49d4-9aa0-d9a81f6955be" providerId="ADAL" clId="{88AB5658-79CE-4A38-B929-2DBE2841EE75}" dt="2024-10-30T13:31:42.589" v="133"/>
            <ac:spMkLst>
              <pc:docMk/>
              <pc:sldMasterMk cId="3894223597" sldId="2147483660"/>
              <pc:sldLayoutMk cId="4231817677" sldId="2147483663"/>
              <ac:spMk id="9" creationId="{00000000-0000-0000-0000-000000000000}"/>
            </ac:spMkLst>
          </pc:spChg>
          <pc:spChg chg="mod">
            <ac:chgData name="CURTIS, MICHAEL" userId="dd777eba-978c-49d4-9aa0-d9a81f6955be" providerId="ADAL" clId="{88AB5658-79CE-4A38-B929-2DBE2841EE75}" dt="2024-10-30T13:31:42.589" v="133"/>
            <ac:spMkLst>
              <pc:docMk/>
              <pc:sldMasterMk cId="3894223597" sldId="2147483660"/>
              <pc:sldLayoutMk cId="4231817677" sldId="2147483663"/>
              <ac:spMk id="10" creationId="{00000000-0000-0000-0000-000000000000}"/>
            </ac:spMkLst>
          </pc:spChg>
          <pc:spChg chg="mod">
            <ac:chgData name="CURTIS, MICHAEL" userId="dd777eba-978c-49d4-9aa0-d9a81f6955be" providerId="ADAL" clId="{88AB5658-79CE-4A38-B929-2DBE2841EE75}" dt="2024-10-30T13:31:42.589" v="133"/>
            <ac:spMkLst>
              <pc:docMk/>
              <pc:sldMasterMk cId="3894223597" sldId="2147483660"/>
              <pc:sldLayoutMk cId="4231817677" sldId="2147483663"/>
              <ac:spMk id="11" creationId="{00000000-0000-0000-0000-000000000000}"/>
            </ac:spMkLst>
          </pc:spChg>
          <pc:spChg chg="mod">
            <ac:chgData name="CURTIS, MICHAEL" userId="dd777eba-978c-49d4-9aa0-d9a81f6955be" providerId="ADAL" clId="{88AB5658-79CE-4A38-B929-2DBE2841EE75}" dt="2024-10-30T13:31:42.589" v="133"/>
            <ac:spMkLst>
              <pc:docMk/>
              <pc:sldMasterMk cId="3894223597" sldId="2147483660"/>
              <pc:sldLayoutMk cId="4231817677" sldId="2147483663"/>
              <ac:spMk id="16" creationId="{00000000-0000-0000-0000-000000000000}"/>
            </ac:spMkLst>
          </pc:spChg>
          <pc:grpChg chg="mod">
            <ac:chgData name="CURTIS, MICHAEL" userId="dd777eba-978c-49d4-9aa0-d9a81f6955be" providerId="ADAL" clId="{88AB5658-79CE-4A38-B929-2DBE2841EE75}" dt="2024-10-30T13:31:42.589" v="133"/>
            <ac:grpSpMkLst>
              <pc:docMk/>
              <pc:sldMasterMk cId="3894223597" sldId="2147483660"/>
              <pc:sldLayoutMk cId="4231817677" sldId="2147483663"/>
              <ac:grpSpMk id="7" creationId="{00000000-0000-0000-0000-000000000000}"/>
            </ac:grpSpMkLst>
          </pc:grpChg>
        </pc:sldLayoutChg>
        <pc:sldLayoutChg chg="modSp">
          <pc:chgData name="CURTIS, MICHAEL" userId="dd777eba-978c-49d4-9aa0-d9a81f6955be" providerId="ADAL" clId="{88AB5658-79CE-4A38-B929-2DBE2841EE75}" dt="2024-10-30T13:31:42.589" v="133"/>
          <pc:sldLayoutMkLst>
            <pc:docMk/>
            <pc:sldMasterMk cId="3894223597" sldId="2147483660"/>
            <pc:sldLayoutMk cId="319640218" sldId="2147483664"/>
          </pc:sldLayoutMkLst>
          <pc:spChg chg="mod">
            <ac:chgData name="CURTIS, MICHAEL" userId="dd777eba-978c-49d4-9aa0-d9a81f6955be" providerId="ADAL" clId="{88AB5658-79CE-4A38-B929-2DBE2841EE75}" dt="2024-10-30T13:31:42.589" v="133"/>
            <ac:spMkLst>
              <pc:docMk/>
              <pc:sldMasterMk cId="3894223597" sldId="2147483660"/>
              <pc:sldLayoutMk cId="319640218" sldId="2147483664"/>
              <ac:spMk id="3" creationId="{00000000-0000-0000-0000-000000000000}"/>
            </ac:spMkLst>
          </pc:spChg>
          <pc:spChg chg="mod">
            <ac:chgData name="CURTIS, MICHAEL" userId="dd777eba-978c-49d4-9aa0-d9a81f6955be" providerId="ADAL" clId="{88AB5658-79CE-4A38-B929-2DBE2841EE75}" dt="2024-10-30T13:31:42.589" v="133"/>
            <ac:spMkLst>
              <pc:docMk/>
              <pc:sldMasterMk cId="3894223597" sldId="2147483660"/>
              <pc:sldLayoutMk cId="319640218" sldId="2147483664"/>
              <ac:spMk id="4" creationId="{00000000-0000-0000-0000-000000000000}"/>
            </ac:spMkLst>
          </pc:spChg>
        </pc:sldLayoutChg>
        <pc:sldLayoutChg chg="modSp">
          <pc:chgData name="CURTIS, MICHAEL" userId="dd777eba-978c-49d4-9aa0-d9a81f6955be" providerId="ADAL" clId="{88AB5658-79CE-4A38-B929-2DBE2841EE75}" dt="2024-10-30T13:31:42.589" v="133"/>
          <pc:sldLayoutMkLst>
            <pc:docMk/>
            <pc:sldMasterMk cId="3894223597" sldId="2147483660"/>
            <pc:sldLayoutMk cId="360902855" sldId="2147483665"/>
          </pc:sldLayoutMkLst>
          <pc:spChg chg="mod">
            <ac:chgData name="CURTIS, MICHAEL" userId="dd777eba-978c-49d4-9aa0-d9a81f6955be" providerId="ADAL" clId="{88AB5658-79CE-4A38-B929-2DBE2841EE75}" dt="2024-10-30T13:31:42.589" v="133"/>
            <ac:spMkLst>
              <pc:docMk/>
              <pc:sldMasterMk cId="3894223597" sldId="2147483660"/>
              <pc:sldLayoutMk cId="360902855" sldId="2147483665"/>
              <ac:spMk id="2" creationId="{00000000-0000-0000-0000-000000000000}"/>
            </ac:spMkLst>
          </pc:spChg>
          <pc:spChg chg="mod">
            <ac:chgData name="CURTIS, MICHAEL" userId="dd777eba-978c-49d4-9aa0-d9a81f6955be" providerId="ADAL" clId="{88AB5658-79CE-4A38-B929-2DBE2841EE75}" dt="2024-10-30T13:31:42.589" v="133"/>
            <ac:spMkLst>
              <pc:docMk/>
              <pc:sldMasterMk cId="3894223597" sldId="2147483660"/>
              <pc:sldLayoutMk cId="360902855" sldId="2147483665"/>
              <ac:spMk id="3" creationId="{00000000-0000-0000-0000-000000000000}"/>
            </ac:spMkLst>
          </pc:spChg>
          <pc:spChg chg="mod">
            <ac:chgData name="CURTIS, MICHAEL" userId="dd777eba-978c-49d4-9aa0-d9a81f6955be" providerId="ADAL" clId="{88AB5658-79CE-4A38-B929-2DBE2841EE75}" dt="2024-10-30T13:31:42.589" v="133"/>
            <ac:spMkLst>
              <pc:docMk/>
              <pc:sldMasterMk cId="3894223597" sldId="2147483660"/>
              <pc:sldLayoutMk cId="360902855" sldId="2147483665"/>
              <ac:spMk id="4" creationId="{00000000-0000-0000-0000-000000000000}"/>
            </ac:spMkLst>
          </pc:spChg>
          <pc:spChg chg="mod">
            <ac:chgData name="CURTIS, MICHAEL" userId="dd777eba-978c-49d4-9aa0-d9a81f6955be" providerId="ADAL" clId="{88AB5658-79CE-4A38-B929-2DBE2841EE75}" dt="2024-10-30T13:31:42.589" v="133"/>
            <ac:spMkLst>
              <pc:docMk/>
              <pc:sldMasterMk cId="3894223597" sldId="2147483660"/>
              <pc:sldLayoutMk cId="360902855" sldId="2147483665"/>
              <ac:spMk id="5" creationId="{00000000-0000-0000-0000-000000000000}"/>
            </ac:spMkLst>
          </pc:spChg>
          <pc:spChg chg="mod">
            <ac:chgData name="CURTIS, MICHAEL" userId="dd777eba-978c-49d4-9aa0-d9a81f6955be" providerId="ADAL" clId="{88AB5658-79CE-4A38-B929-2DBE2841EE75}" dt="2024-10-30T13:31:42.589" v="133"/>
            <ac:spMkLst>
              <pc:docMk/>
              <pc:sldMasterMk cId="3894223597" sldId="2147483660"/>
              <pc:sldLayoutMk cId="360902855" sldId="2147483665"/>
              <ac:spMk id="6" creationId="{00000000-0000-0000-0000-000000000000}"/>
            </ac:spMkLst>
          </pc:spChg>
        </pc:sldLayoutChg>
        <pc:sldLayoutChg chg="modSp">
          <pc:chgData name="CURTIS, MICHAEL" userId="dd777eba-978c-49d4-9aa0-d9a81f6955be" providerId="ADAL" clId="{88AB5658-79CE-4A38-B929-2DBE2841EE75}" dt="2024-10-30T13:31:42.589" v="133"/>
          <pc:sldLayoutMkLst>
            <pc:docMk/>
            <pc:sldMasterMk cId="3894223597" sldId="2147483660"/>
            <pc:sldLayoutMk cId="2419046368" sldId="2147483668"/>
          </pc:sldLayoutMkLst>
          <pc:spChg chg="mod">
            <ac:chgData name="CURTIS, MICHAEL" userId="dd777eba-978c-49d4-9aa0-d9a81f6955be" providerId="ADAL" clId="{88AB5658-79CE-4A38-B929-2DBE2841EE75}" dt="2024-10-30T13:31:42.589" v="133"/>
            <ac:spMkLst>
              <pc:docMk/>
              <pc:sldMasterMk cId="3894223597" sldId="2147483660"/>
              <pc:sldLayoutMk cId="2419046368" sldId="2147483668"/>
              <ac:spMk id="2" creationId="{00000000-0000-0000-0000-000000000000}"/>
            </ac:spMkLst>
          </pc:spChg>
          <pc:spChg chg="mod">
            <ac:chgData name="CURTIS, MICHAEL" userId="dd777eba-978c-49d4-9aa0-d9a81f6955be" providerId="ADAL" clId="{88AB5658-79CE-4A38-B929-2DBE2841EE75}" dt="2024-10-30T13:31:42.589" v="133"/>
            <ac:spMkLst>
              <pc:docMk/>
              <pc:sldMasterMk cId="3894223597" sldId="2147483660"/>
              <pc:sldLayoutMk cId="2419046368" sldId="2147483668"/>
              <ac:spMk id="3" creationId="{00000000-0000-0000-0000-000000000000}"/>
            </ac:spMkLst>
          </pc:spChg>
          <pc:spChg chg="mod">
            <ac:chgData name="CURTIS, MICHAEL" userId="dd777eba-978c-49d4-9aa0-d9a81f6955be" providerId="ADAL" clId="{88AB5658-79CE-4A38-B929-2DBE2841EE75}" dt="2024-10-30T13:31:42.589" v="133"/>
            <ac:spMkLst>
              <pc:docMk/>
              <pc:sldMasterMk cId="3894223597" sldId="2147483660"/>
              <pc:sldLayoutMk cId="2419046368" sldId="2147483668"/>
              <ac:spMk id="4" creationId="{00000000-0000-0000-0000-000000000000}"/>
            </ac:spMkLst>
          </pc:spChg>
          <pc:spChg chg="mod">
            <ac:chgData name="CURTIS, MICHAEL" userId="dd777eba-978c-49d4-9aa0-d9a81f6955be" providerId="ADAL" clId="{88AB5658-79CE-4A38-B929-2DBE2841EE75}" dt="2024-10-30T13:31:42.589" v="133"/>
            <ac:spMkLst>
              <pc:docMk/>
              <pc:sldMasterMk cId="3894223597" sldId="2147483660"/>
              <pc:sldLayoutMk cId="2419046368" sldId="2147483668"/>
              <ac:spMk id="5" creationId="{00000000-0000-0000-0000-000000000000}"/>
            </ac:spMkLst>
          </pc:spChg>
          <pc:spChg chg="mod">
            <ac:chgData name="CURTIS, MICHAEL" userId="dd777eba-978c-49d4-9aa0-d9a81f6955be" providerId="ADAL" clId="{88AB5658-79CE-4A38-B929-2DBE2841EE75}" dt="2024-10-30T13:31:42.589" v="133"/>
            <ac:spMkLst>
              <pc:docMk/>
              <pc:sldMasterMk cId="3894223597" sldId="2147483660"/>
              <pc:sldLayoutMk cId="2419046368" sldId="2147483668"/>
              <ac:spMk id="6" creationId="{00000000-0000-0000-0000-000000000000}"/>
            </ac:spMkLst>
          </pc:spChg>
          <pc:spChg chg="mod">
            <ac:chgData name="CURTIS, MICHAEL" userId="dd777eba-978c-49d4-9aa0-d9a81f6955be" providerId="ADAL" clId="{88AB5658-79CE-4A38-B929-2DBE2841EE75}" dt="2024-10-30T13:31:42.589" v="133"/>
            <ac:spMkLst>
              <pc:docMk/>
              <pc:sldMasterMk cId="3894223597" sldId="2147483660"/>
              <pc:sldLayoutMk cId="2419046368" sldId="2147483668"/>
              <ac:spMk id="7" creationId="{00000000-0000-0000-0000-000000000000}"/>
            </ac:spMkLst>
          </pc:spChg>
          <pc:spChg chg="mod">
            <ac:chgData name="CURTIS, MICHAEL" userId="dd777eba-978c-49d4-9aa0-d9a81f6955be" providerId="ADAL" clId="{88AB5658-79CE-4A38-B929-2DBE2841EE75}" dt="2024-10-30T13:31:42.589" v="133"/>
            <ac:spMkLst>
              <pc:docMk/>
              <pc:sldMasterMk cId="3894223597" sldId="2147483660"/>
              <pc:sldLayoutMk cId="2419046368" sldId="2147483668"/>
              <ac:spMk id="8" creationId="{00000000-0000-0000-0000-000000000000}"/>
            </ac:spMkLst>
          </pc:spChg>
          <pc:spChg chg="mod">
            <ac:chgData name="CURTIS, MICHAEL" userId="dd777eba-978c-49d4-9aa0-d9a81f6955be" providerId="ADAL" clId="{88AB5658-79CE-4A38-B929-2DBE2841EE75}" dt="2024-10-30T13:31:42.589" v="133"/>
            <ac:spMkLst>
              <pc:docMk/>
              <pc:sldMasterMk cId="3894223597" sldId="2147483660"/>
              <pc:sldLayoutMk cId="2419046368" sldId="2147483668"/>
              <ac:spMk id="11" creationId="{00000000-0000-0000-0000-000000000000}"/>
            </ac:spMkLst>
          </pc:spChg>
          <pc:spChg chg="mod">
            <ac:chgData name="CURTIS, MICHAEL" userId="dd777eba-978c-49d4-9aa0-d9a81f6955be" providerId="ADAL" clId="{88AB5658-79CE-4A38-B929-2DBE2841EE75}" dt="2024-10-30T13:31:42.589" v="133"/>
            <ac:spMkLst>
              <pc:docMk/>
              <pc:sldMasterMk cId="3894223597" sldId="2147483660"/>
              <pc:sldLayoutMk cId="2419046368" sldId="2147483668"/>
              <ac:spMk id="17" creationId="{00000000-0000-0000-0000-000000000000}"/>
            </ac:spMkLst>
          </pc:spChg>
        </pc:sldLayoutChg>
        <pc:sldLayoutChg chg="modSp">
          <pc:chgData name="CURTIS, MICHAEL" userId="dd777eba-978c-49d4-9aa0-d9a81f6955be" providerId="ADAL" clId="{88AB5658-79CE-4A38-B929-2DBE2841EE75}" dt="2024-10-30T13:31:42.589" v="133"/>
          <pc:sldLayoutMkLst>
            <pc:docMk/>
            <pc:sldMasterMk cId="3894223597" sldId="2147483660"/>
            <pc:sldLayoutMk cId="945492337" sldId="2147483669"/>
          </pc:sldLayoutMkLst>
          <pc:spChg chg="mod">
            <ac:chgData name="CURTIS, MICHAEL" userId="dd777eba-978c-49d4-9aa0-d9a81f6955be" providerId="ADAL" clId="{88AB5658-79CE-4A38-B929-2DBE2841EE75}" dt="2024-10-30T13:31:42.589" v="133"/>
            <ac:spMkLst>
              <pc:docMk/>
              <pc:sldMasterMk cId="3894223597" sldId="2147483660"/>
              <pc:sldLayoutMk cId="945492337" sldId="2147483669"/>
              <ac:spMk id="2" creationId="{00000000-0000-0000-0000-000000000000}"/>
            </ac:spMkLst>
          </pc:spChg>
          <pc:spChg chg="mod">
            <ac:chgData name="CURTIS, MICHAEL" userId="dd777eba-978c-49d4-9aa0-d9a81f6955be" providerId="ADAL" clId="{88AB5658-79CE-4A38-B929-2DBE2841EE75}" dt="2024-10-30T13:31:42.589" v="133"/>
            <ac:spMkLst>
              <pc:docMk/>
              <pc:sldMasterMk cId="3894223597" sldId="2147483660"/>
              <pc:sldLayoutMk cId="945492337" sldId="2147483669"/>
              <ac:spMk id="3" creationId="{00000000-0000-0000-0000-000000000000}"/>
            </ac:spMkLst>
          </pc:spChg>
          <pc:spChg chg="mod">
            <ac:chgData name="CURTIS, MICHAEL" userId="dd777eba-978c-49d4-9aa0-d9a81f6955be" providerId="ADAL" clId="{88AB5658-79CE-4A38-B929-2DBE2841EE75}" dt="2024-10-30T13:31:42.589" v="133"/>
            <ac:spMkLst>
              <pc:docMk/>
              <pc:sldMasterMk cId="3894223597" sldId="2147483660"/>
              <pc:sldLayoutMk cId="945492337" sldId="2147483669"/>
              <ac:spMk id="4" creationId="{00000000-0000-0000-0000-000000000000}"/>
            </ac:spMkLst>
          </pc:spChg>
          <pc:spChg chg="mod">
            <ac:chgData name="CURTIS, MICHAEL" userId="dd777eba-978c-49d4-9aa0-d9a81f6955be" providerId="ADAL" clId="{88AB5658-79CE-4A38-B929-2DBE2841EE75}" dt="2024-10-30T13:31:42.589" v="133"/>
            <ac:spMkLst>
              <pc:docMk/>
              <pc:sldMasterMk cId="3894223597" sldId="2147483660"/>
              <pc:sldLayoutMk cId="945492337" sldId="2147483669"/>
              <ac:spMk id="5" creationId="{00000000-0000-0000-0000-000000000000}"/>
            </ac:spMkLst>
          </pc:spChg>
          <pc:spChg chg="mod">
            <ac:chgData name="CURTIS, MICHAEL" userId="dd777eba-978c-49d4-9aa0-d9a81f6955be" providerId="ADAL" clId="{88AB5658-79CE-4A38-B929-2DBE2841EE75}" dt="2024-10-30T13:31:42.589" v="133"/>
            <ac:spMkLst>
              <pc:docMk/>
              <pc:sldMasterMk cId="3894223597" sldId="2147483660"/>
              <pc:sldLayoutMk cId="945492337" sldId="2147483669"/>
              <ac:spMk id="6" creationId="{00000000-0000-0000-0000-000000000000}"/>
            </ac:spMkLst>
          </pc:spChg>
          <pc:spChg chg="mod">
            <ac:chgData name="CURTIS, MICHAEL" userId="dd777eba-978c-49d4-9aa0-d9a81f6955be" providerId="ADAL" clId="{88AB5658-79CE-4A38-B929-2DBE2841EE75}" dt="2024-10-30T13:31:42.589" v="133"/>
            <ac:spMkLst>
              <pc:docMk/>
              <pc:sldMasterMk cId="3894223597" sldId="2147483660"/>
              <pc:sldLayoutMk cId="945492337" sldId="2147483669"/>
              <ac:spMk id="7" creationId="{00000000-0000-0000-0000-000000000000}"/>
            </ac:spMkLst>
          </pc:spChg>
          <pc:spChg chg="mod">
            <ac:chgData name="CURTIS, MICHAEL" userId="dd777eba-978c-49d4-9aa0-d9a81f6955be" providerId="ADAL" clId="{88AB5658-79CE-4A38-B929-2DBE2841EE75}" dt="2024-10-30T13:31:42.589" v="133"/>
            <ac:spMkLst>
              <pc:docMk/>
              <pc:sldMasterMk cId="3894223597" sldId="2147483660"/>
              <pc:sldLayoutMk cId="945492337" sldId="2147483669"/>
              <ac:spMk id="11" creationId="{00000000-0000-0000-0000-000000000000}"/>
            </ac:spMkLst>
          </pc:spChg>
          <pc:spChg chg="mod">
            <ac:chgData name="CURTIS, MICHAEL" userId="dd777eba-978c-49d4-9aa0-d9a81f6955be" providerId="ADAL" clId="{88AB5658-79CE-4A38-B929-2DBE2841EE75}" dt="2024-10-30T13:31:42.589" v="133"/>
            <ac:spMkLst>
              <pc:docMk/>
              <pc:sldMasterMk cId="3894223597" sldId="2147483660"/>
              <pc:sldLayoutMk cId="945492337" sldId="2147483669"/>
              <ac:spMk id="12" creationId="{00000000-0000-0000-0000-000000000000}"/>
            </ac:spMkLst>
          </pc:spChg>
          <pc:spChg chg="mod">
            <ac:chgData name="CURTIS, MICHAEL" userId="dd777eba-978c-49d4-9aa0-d9a81f6955be" providerId="ADAL" clId="{88AB5658-79CE-4A38-B929-2DBE2841EE75}" dt="2024-10-30T13:31:42.589" v="133"/>
            <ac:spMkLst>
              <pc:docMk/>
              <pc:sldMasterMk cId="3894223597" sldId="2147483660"/>
              <pc:sldLayoutMk cId="945492337" sldId="2147483669"/>
              <ac:spMk id="13" creationId="{00000000-0000-0000-0000-000000000000}"/>
            </ac:spMkLst>
          </pc:spChg>
        </pc:sldLayoutChg>
        <pc:sldLayoutChg chg="modSp">
          <pc:chgData name="CURTIS, MICHAEL" userId="dd777eba-978c-49d4-9aa0-d9a81f6955be" providerId="ADAL" clId="{88AB5658-79CE-4A38-B929-2DBE2841EE75}" dt="2024-10-30T13:31:42.589" v="133"/>
          <pc:sldLayoutMkLst>
            <pc:docMk/>
            <pc:sldMasterMk cId="3894223597" sldId="2147483660"/>
            <pc:sldLayoutMk cId="4175521597" sldId="2147483671"/>
          </pc:sldLayoutMkLst>
          <pc:spChg chg="mod">
            <ac:chgData name="CURTIS, MICHAEL" userId="dd777eba-978c-49d4-9aa0-d9a81f6955be" providerId="ADAL" clId="{88AB5658-79CE-4A38-B929-2DBE2841EE75}" dt="2024-10-30T13:31:42.589" v="133"/>
            <ac:spMkLst>
              <pc:docMk/>
              <pc:sldMasterMk cId="3894223597" sldId="2147483660"/>
              <pc:sldLayoutMk cId="4175521597" sldId="2147483671"/>
              <ac:spMk id="2" creationId="{00000000-0000-0000-0000-000000000000}"/>
            </ac:spMkLst>
          </pc:spChg>
          <pc:spChg chg="mod">
            <ac:chgData name="CURTIS, MICHAEL" userId="dd777eba-978c-49d4-9aa0-d9a81f6955be" providerId="ADAL" clId="{88AB5658-79CE-4A38-B929-2DBE2841EE75}" dt="2024-10-30T13:31:42.589" v="133"/>
            <ac:spMkLst>
              <pc:docMk/>
              <pc:sldMasterMk cId="3894223597" sldId="2147483660"/>
              <pc:sldLayoutMk cId="4175521597" sldId="2147483671"/>
              <ac:spMk id="3" creationId="{00000000-0000-0000-0000-000000000000}"/>
            </ac:spMkLst>
          </pc:spChg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5DE011-9D7F-4F63-9C62-4D4864E853D8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0DF8EDE-1911-49C8-B08E-7EE1129629CD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800" dirty="0"/>
            <a:t>FOCUS ON </a:t>
          </a:r>
        </a:p>
        <a:p>
          <a:pPr>
            <a:lnSpc>
              <a:spcPct val="100000"/>
            </a:lnSpc>
            <a:defRPr b="1"/>
          </a:pPr>
          <a:r>
            <a:rPr lang="en-US" sz="1800" dirty="0"/>
            <a:t>ACADEMIC SUCCESS</a:t>
          </a:r>
          <a:endParaRPr lang="en-US" sz="1400" dirty="0"/>
        </a:p>
      </dgm:t>
    </dgm:pt>
    <dgm:pt modelId="{F084AB19-FF02-4E9F-945F-80928D5D2367}" type="parTrans" cxnId="{E109CE75-BA35-498D-8BD5-02E0C2B5219C}">
      <dgm:prSet/>
      <dgm:spPr/>
      <dgm:t>
        <a:bodyPr/>
        <a:lstStyle/>
        <a:p>
          <a:endParaRPr lang="en-US"/>
        </a:p>
      </dgm:t>
    </dgm:pt>
    <dgm:pt modelId="{D9E1871E-53BB-4E10-B9FB-11D804705E41}" type="sibTrans" cxnId="{E109CE75-BA35-498D-8BD5-02E0C2B5219C}">
      <dgm:prSet/>
      <dgm:spPr/>
      <dgm:t>
        <a:bodyPr/>
        <a:lstStyle/>
        <a:p>
          <a:endParaRPr lang="en-US"/>
        </a:p>
      </dgm:t>
    </dgm:pt>
    <dgm:pt modelId="{D7169200-5D89-459B-91B2-F8F44E6B6264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CAREER EXPLORATION</a:t>
          </a:r>
        </a:p>
      </dgm:t>
    </dgm:pt>
    <dgm:pt modelId="{3456C647-AE6C-4154-8AF5-CEC83EF6CB3F}" type="parTrans" cxnId="{FF26F934-45FB-46F8-958E-B810BD20CBB7}">
      <dgm:prSet/>
      <dgm:spPr/>
      <dgm:t>
        <a:bodyPr/>
        <a:lstStyle/>
        <a:p>
          <a:endParaRPr lang="en-US"/>
        </a:p>
      </dgm:t>
    </dgm:pt>
    <dgm:pt modelId="{8BB7EE1E-3251-449A-8A72-CF30CBD7F89B}" type="sibTrans" cxnId="{FF26F934-45FB-46F8-958E-B810BD20CBB7}">
      <dgm:prSet/>
      <dgm:spPr/>
      <dgm:t>
        <a:bodyPr/>
        <a:lstStyle/>
        <a:p>
          <a:endParaRPr lang="en-US"/>
        </a:p>
      </dgm:t>
    </dgm:pt>
    <dgm:pt modelId="{6D2ECB04-AF8C-4BC5-84FC-BE075CCFA672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GET INVOLVED</a:t>
          </a:r>
        </a:p>
      </dgm:t>
    </dgm:pt>
    <dgm:pt modelId="{576154FD-AE80-49BB-BA32-47AF674ED250}" type="parTrans" cxnId="{550EF140-2709-4C09-A75D-FAD883E26029}">
      <dgm:prSet/>
      <dgm:spPr/>
      <dgm:t>
        <a:bodyPr/>
        <a:lstStyle/>
        <a:p>
          <a:endParaRPr lang="en-US"/>
        </a:p>
      </dgm:t>
    </dgm:pt>
    <dgm:pt modelId="{F7EE13B7-95EC-4F02-9AA1-699A2DCBA1FD}" type="sibTrans" cxnId="{550EF140-2709-4C09-A75D-FAD883E26029}">
      <dgm:prSet/>
      <dgm:spPr/>
      <dgm:t>
        <a:bodyPr/>
        <a:lstStyle/>
        <a:p>
          <a:endParaRPr lang="en-US"/>
        </a:p>
      </dgm:t>
    </dgm:pt>
    <dgm:pt modelId="{0A2DFB4D-87F1-463B-85F8-DB1216A5CF4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Many colleges want to know how you spend your free time.</a:t>
          </a:r>
        </a:p>
      </dgm:t>
    </dgm:pt>
    <dgm:pt modelId="{8A6D5AFE-131F-42FF-845A-EE32A97492FF}" type="parTrans" cxnId="{BA53D329-7E43-44BB-B34B-647C1BC4B52F}">
      <dgm:prSet/>
      <dgm:spPr/>
      <dgm:t>
        <a:bodyPr/>
        <a:lstStyle/>
        <a:p>
          <a:endParaRPr lang="en-US"/>
        </a:p>
      </dgm:t>
    </dgm:pt>
    <dgm:pt modelId="{C52156EA-7CBD-4372-BEE6-9A10238AA38D}" type="sibTrans" cxnId="{BA53D329-7E43-44BB-B34B-647C1BC4B52F}">
      <dgm:prSet/>
      <dgm:spPr/>
      <dgm:t>
        <a:bodyPr/>
        <a:lstStyle/>
        <a:p>
          <a:endParaRPr lang="en-US"/>
        </a:p>
      </dgm:t>
    </dgm:pt>
    <dgm:pt modelId="{3E331B6B-0DD0-49D3-A53E-649DD98E6099}">
      <dgm:prSet custT="1"/>
      <dgm:spPr/>
      <dgm:t>
        <a:bodyPr/>
        <a:lstStyle/>
        <a:p>
          <a:pPr>
            <a:lnSpc>
              <a:spcPct val="100000"/>
            </a:lnSpc>
          </a:pPr>
          <a:endParaRPr lang="en-US" sz="20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>
            <a:lnSpc>
              <a:spcPct val="100000"/>
            </a:lnSpc>
          </a:pPr>
          <a:r>
            <a: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Adjusting from Middle School to High School will take effort.</a:t>
          </a:r>
        </a:p>
        <a:p>
          <a:pPr>
            <a:lnSpc>
              <a:spcPct val="100000"/>
            </a:lnSpc>
          </a:pPr>
          <a:r>
            <a: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Access teachers during L&amp;L, and follow up if you miss class.</a:t>
          </a:r>
        </a:p>
        <a:p>
          <a:pPr>
            <a:lnSpc>
              <a:spcPct val="100000"/>
            </a:lnSpc>
          </a:pPr>
          <a:r>
            <a: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Learn how to study effectively and manage your time well. </a:t>
          </a:r>
        </a:p>
      </dgm:t>
    </dgm:pt>
    <dgm:pt modelId="{C615B79C-7A49-4015-B4CD-9D4512DF219A}" type="parTrans" cxnId="{6E89AB44-0F9F-45E3-93C5-CBCCD0DAF89F}">
      <dgm:prSet/>
      <dgm:spPr/>
      <dgm:t>
        <a:bodyPr/>
        <a:lstStyle/>
        <a:p>
          <a:endParaRPr lang="en-US"/>
        </a:p>
      </dgm:t>
    </dgm:pt>
    <dgm:pt modelId="{9CB35875-B84B-4588-8C69-BDB54BD9ED66}" type="sibTrans" cxnId="{6E89AB44-0F9F-45E3-93C5-CBCCD0DAF89F}">
      <dgm:prSet/>
      <dgm:spPr/>
      <dgm:t>
        <a:bodyPr/>
        <a:lstStyle/>
        <a:p>
          <a:endParaRPr lang="en-US"/>
        </a:p>
      </dgm:t>
    </dgm:pt>
    <dgm:pt modelId="{75549DE5-6150-4205-8498-BB02465114A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The Occupational Outlook Handbook will help you plan.</a:t>
          </a:r>
        </a:p>
        <a:p>
          <a:pPr>
            <a:lnSpc>
              <a:spcPct val="100000"/>
            </a:lnSpc>
          </a:pPr>
          <a:r>
            <a: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Salaries are impacted by college major more than the school you attend.</a:t>
          </a:r>
        </a:p>
        <a:p>
          <a:pPr>
            <a:lnSpc>
              <a:spcPct val="100000"/>
            </a:lnSpc>
          </a:pPr>
          <a:r>
            <a: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See what careers interest you, and take related courses. </a:t>
          </a:r>
        </a:p>
      </dgm:t>
    </dgm:pt>
    <dgm:pt modelId="{514CD529-DA13-4BFF-B6D1-84FFE4A2B133}" type="parTrans" cxnId="{18BC3CD9-B6E0-4562-8EB5-5DBAEBF82045}">
      <dgm:prSet/>
      <dgm:spPr/>
      <dgm:t>
        <a:bodyPr/>
        <a:lstStyle/>
        <a:p>
          <a:endParaRPr lang="en-US"/>
        </a:p>
      </dgm:t>
    </dgm:pt>
    <dgm:pt modelId="{7C341C5C-B36F-4E51-A3E0-691720B82E9A}" type="sibTrans" cxnId="{18BC3CD9-B6E0-4562-8EB5-5DBAEBF82045}">
      <dgm:prSet/>
      <dgm:spPr/>
      <dgm:t>
        <a:bodyPr/>
        <a:lstStyle/>
        <a:p>
          <a:endParaRPr lang="en-US"/>
        </a:p>
      </dgm:t>
    </dgm:pt>
    <dgm:pt modelId="{A3B3D7CA-24B0-448F-AE0C-9DF447F1514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Join school clubs, volunteer, continue with a sport/activity. </a:t>
          </a:r>
        </a:p>
      </dgm:t>
    </dgm:pt>
    <dgm:pt modelId="{DE4C3DC7-73A6-4136-873D-0D3804285E90}" type="parTrans" cxnId="{F2866A78-266A-40A9-803D-E729A9B1A797}">
      <dgm:prSet/>
      <dgm:spPr/>
      <dgm:t>
        <a:bodyPr/>
        <a:lstStyle/>
        <a:p>
          <a:endParaRPr lang="en-US"/>
        </a:p>
      </dgm:t>
    </dgm:pt>
    <dgm:pt modelId="{F1D3E92A-264B-44F2-A9BD-8DE088832D58}" type="sibTrans" cxnId="{F2866A78-266A-40A9-803D-E729A9B1A797}">
      <dgm:prSet/>
      <dgm:spPr/>
      <dgm:t>
        <a:bodyPr/>
        <a:lstStyle/>
        <a:p>
          <a:endParaRPr lang="en-US"/>
        </a:p>
      </dgm:t>
    </dgm:pt>
    <dgm:pt modelId="{57CD908B-85FA-412A-8847-E078276CBA7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Working part-time demonstrates responsibility and time management. </a:t>
          </a:r>
        </a:p>
      </dgm:t>
    </dgm:pt>
    <dgm:pt modelId="{B039EDA9-2142-4BDA-8C98-B15243ED4907}" type="parTrans" cxnId="{8653DDA1-15CD-4C14-B13F-A04D2459D307}">
      <dgm:prSet/>
      <dgm:spPr/>
      <dgm:t>
        <a:bodyPr/>
        <a:lstStyle/>
        <a:p>
          <a:endParaRPr lang="en-US"/>
        </a:p>
      </dgm:t>
    </dgm:pt>
    <dgm:pt modelId="{FE45CD9B-EE80-4ECD-AEC4-68859C489212}" type="sibTrans" cxnId="{8653DDA1-15CD-4C14-B13F-A04D2459D307}">
      <dgm:prSet/>
      <dgm:spPr/>
      <dgm:t>
        <a:bodyPr/>
        <a:lstStyle/>
        <a:p>
          <a:endParaRPr lang="en-US"/>
        </a:p>
      </dgm:t>
    </dgm:pt>
    <dgm:pt modelId="{87B0FE83-B44A-4254-A9F4-42E8EB0744CA}" type="pres">
      <dgm:prSet presAssocID="{B95DE011-9D7F-4F63-9C62-4D4864E853D8}" presName="root" presStyleCnt="0">
        <dgm:presLayoutVars>
          <dgm:dir/>
          <dgm:resizeHandles val="exact"/>
        </dgm:presLayoutVars>
      </dgm:prSet>
      <dgm:spPr/>
    </dgm:pt>
    <dgm:pt modelId="{BC4E2431-2815-4BAE-BD6E-63CB574210C0}" type="pres">
      <dgm:prSet presAssocID="{E0DF8EDE-1911-49C8-B08E-7EE1129629CD}" presName="compNode" presStyleCnt="0"/>
      <dgm:spPr/>
    </dgm:pt>
    <dgm:pt modelId="{0F3C2138-C07D-4A5B-8F95-5ED090AEEFE4}" type="pres">
      <dgm:prSet presAssocID="{E0DF8EDE-1911-49C8-B08E-7EE1129629C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634B58D8-80C5-4C91-A904-5F7FED213416}" type="pres">
      <dgm:prSet presAssocID="{E0DF8EDE-1911-49C8-B08E-7EE1129629CD}" presName="iconSpace" presStyleCnt="0"/>
      <dgm:spPr/>
    </dgm:pt>
    <dgm:pt modelId="{55619382-5A57-478D-87D0-0C0372EA0AD4}" type="pres">
      <dgm:prSet presAssocID="{E0DF8EDE-1911-49C8-B08E-7EE1129629CD}" presName="parTx" presStyleLbl="revTx" presStyleIdx="0" presStyleCnt="6">
        <dgm:presLayoutVars>
          <dgm:chMax val="0"/>
          <dgm:chPref val="0"/>
        </dgm:presLayoutVars>
      </dgm:prSet>
      <dgm:spPr/>
    </dgm:pt>
    <dgm:pt modelId="{E904B26F-9DB3-49AD-9042-9EB43ACE423C}" type="pres">
      <dgm:prSet presAssocID="{E0DF8EDE-1911-49C8-B08E-7EE1129629CD}" presName="txSpace" presStyleCnt="0"/>
      <dgm:spPr/>
    </dgm:pt>
    <dgm:pt modelId="{42BDF1AE-46CC-4518-8E5B-0CEB855F2DCC}" type="pres">
      <dgm:prSet presAssocID="{E0DF8EDE-1911-49C8-B08E-7EE1129629CD}" presName="desTx" presStyleLbl="revTx" presStyleIdx="1" presStyleCnt="6">
        <dgm:presLayoutVars/>
      </dgm:prSet>
      <dgm:spPr/>
    </dgm:pt>
    <dgm:pt modelId="{855C4B98-84AF-4E82-B874-EDD73EA8098D}" type="pres">
      <dgm:prSet presAssocID="{D9E1871E-53BB-4E10-B9FB-11D804705E41}" presName="sibTrans" presStyleCnt="0"/>
      <dgm:spPr/>
    </dgm:pt>
    <dgm:pt modelId="{4AC42528-B4C0-4AB1-8309-B3DFC7319886}" type="pres">
      <dgm:prSet presAssocID="{D7169200-5D89-459B-91B2-F8F44E6B6264}" presName="compNode" presStyleCnt="0"/>
      <dgm:spPr/>
    </dgm:pt>
    <dgm:pt modelId="{CA0BD0FD-EB6E-4D56-ADC5-A2605E9AF56E}" type="pres">
      <dgm:prSet presAssocID="{D7169200-5D89-459B-91B2-F8F44E6B6264}" presName="iconRect" presStyleLbl="node1" presStyleIdx="1" presStyleCnt="3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F7208055-F69E-4F5C-ACD2-236ED1AA5AD8}" type="pres">
      <dgm:prSet presAssocID="{D7169200-5D89-459B-91B2-F8F44E6B6264}" presName="iconSpace" presStyleCnt="0"/>
      <dgm:spPr/>
    </dgm:pt>
    <dgm:pt modelId="{4A835B6B-62DD-4E55-8302-57B5CAFD38E2}" type="pres">
      <dgm:prSet presAssocID="{D7169200-5D89-459B-91B2-F8F44E6B6264}" presName="parTx" presStyleLbl="revTx" presStyleIdx="2" presStyleCnt="6">
        <dgm:presLayoutVars>
          <dgm:chMax val="0"/>
          <dgm:chPref val="0"/>
        </dgm:presLayoutVars>
      </dgm:prSet>
      <dgm:spPr/>
    </dgm:pt>
    <dgm:pt modelId="{2E35AA83-DDEF-4CD4-9ED8-64E94E3F1B5E}" type="pres">
      <dgm:prSet presAssocID="{D7169200-5D89-459B-91B2-F8F44E6B6264}" presName="txSpace" presStyleCnt="0"/>
      <dgm:spPr/>
    </dgm:pt>
    <dgm:pt modelId="{3AB5D3AB-1F59-41B8-AB94-0215DC04D084}" type="pres">
      <dgm:prSet presAssocID="{D7169200-5D89-459B-91B2-F8F44E6B6264}" presName="desTx" presStyleLbl="revTx" presStyleIdx="3" presStyleCnt="6">
        <dgm:presLayoutVars/>
      </dgm:prSet>
      <dgm:spPr/>
    </dgm:pt>
    <dgm:pt modelId="{03100B26-EC87-481A-AD18-0302F9F0CEF7}" type="pres">
      <dgm:prSet presAssocID="{8BB7EE1E-3251-449A-8A72-CF30CBD7F89B}" presName="sibTrans" presStyleCnt="0"/>
      <dgm:spPr/>
    </dgm:pt>
    <dgm:pt modelId="{166D1D2E-92EA-4FBF-AA5B-2A28154728E6}" type="pres">
      <dgm:prSet presAssocID="{6D2ECB04-AF8C-4BC5-84FC-BE075CCFA672}" presName="compNode" presStyleCnt="0"/>
      <dgm:spPr/>
    </dgm:pt>
    <dgm:pt modelId="{06E06DE7-4836-48F9-A7A1-2517313C0C6E}" type="pres">
      <dgm:prSet presAssocID="{6D2ECB04-AF8C-4BC5-84FC-BE075CCFA672}" presName="iconRect" presStyleLbl="node1" presStyleIdx="2" presStyleCnt="3"/>
      <dgm:spPr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069C7B93-30BE-46F3-9F2B-F9462E1AC6E4}" type="pres">
      <dgm:prSet presAssocID="{6D2ECB04-AF8C-4BC5-84FC-BE075CCFA672}" presName="iconSpace" presStyleCnt="0"/>
      <dgm:spPr/>
    </dgm:pt>
    <dgm:pt modelId="{6EB076B2-B79F-4EAD-B0B1-0E8D647823D7}" type="pres">
      <dgm:prSet presAssocID="{6D2ECB04-AF8C-4BC5-84FC-BE075CCFA672}" presName="parTx" presStyleLbl="revTx" presStyleIdx="4" presStyleCnt="6">
        <dgm:presLayoutVars>
          <dgm:chMax val="0"/>
          <dgm:chPref val="0"/>
        </dgm:presLayoutVars>
      </dgm:prSet>
      <dgm:spPr/>
    </dgm:pt>
    <dgm:pt modelId="{80F48A06-9E4E-4F8B-9E58-1DC9DBC530F0}" type="pres">
      <dgm:prSet presAssocID="{6D2ECB04-AF8C-4BC5-84FC-BE075CCFA672}" presName="txSpace" presStyleCnt="0"/>
      <dgm:spPr/>
    </dgm:pt>
    <dgm:pt modelId="{5FFBC884-7A50-439B-9776-8EE07EEE89D6}" type="pres">
      <dgm:prSet presAssocID="{6D2ECB04-AF8C-4BC5-84FC-BE075CCFA672}" presName="desTx" presStyleLbl="revTx" presStyleIdx="5" presStyleCnt="6">
        <dgm:presLayoutVars/>
      </dgm:prSet>
      <dgm:spPr/>
    </dgm:pt>
  </dgm:ptLst>
  <dgm:cxnLst>
    <dgm:cxn modelId="{BA53D329-7E43-44BB-B34B-647C1BC4B52F}" srcId="{6D2ECB04-AF8C-4BC5-84FC-BE075CCFA672}" destId="{0A2DFB4D-87F1-463B-85F8-DB1216A5CF44}" srcOrd="0" destOrd="0" parTransId="{8A6D5AFE-131F-42FF-845A-EE32A97492FF}" sibTransId="{C52156EA-7CBD-4372-BEE6-9A10238AA38D}"/>
    <dgm:cxn modelId="{FF26F934-45FB-46F8-958E-B810BD20CBB7}" srcId="{B95DE011-9D7F-4F63-9C62-4D4864E853D8}" destId="{D7169200-5D89-459B-91B2-F8F44E6B6264}" srcOrd="1" destOrd="0" parTransId="{3456C647-AE6C-4154-8AF5-CEC83EF6CB3F}" sibTransId="{8BB7EE1E-3251-449A-8A72-CF30CBD7F89B}"/>
    <dgm:cxn modelId="{550EF140-2709-4C09-A75D-FAD883E26029}" srcId="{B95DE011-9D7F-4F63-9C62-4D4864E853D8}" destId="{6D2ECB04-AF8C-4BC5-84FC-BE075CCFA672}" srcOrd="2" destOrd="0" parTransId="{576154FD-AE80-49BB-BA32-47AF674ED250}" sibTransId="{F7EE13B7-95EC-4F02-9AA1-699A2DCBA1FD}"/>
    <dgm:cxn modelId="{6E89AB44-0F9F-45E3-93C5-CBCCD0DAF89F}" srcId="{E0DF8EDE-1911-49C8-B08E-7EE1129629CD}" destId="{3E331B6B-0DD0-49D3-A53E-649DD98E6099}" srcOrd="0" destOrd="0" parTransId="{C615B79C-7A49-4015-B4CD-9D4512DF219A}" sibTransId="{9CB35875-B84B-4588-8C69-BDB54BD9ED66}"/>
    <dgm:cxn modelId="{5BE97165-B140-4071-8129-6B5E12BDCA76}" type="presOf" srcId="{6D2ECB04-AF8C-4BC5-84FC-BE075CCFA672}" destId="{6EB076B2-B79F-4EAD-B0B1-0E8D647823D7}" srcOrd="0" destOrd="0" presId="urn:microsoft.com/office/officeart/2018/5/layout/CenteredIconLabelDescriptionList"/>
    <dgm:cxn modelId="{D510C869-5574-4610-AAE7-81A5698EE601}" type="presOf" srcId="{E0DF8EDE-1911-49C8-B08E-7EE1129629CD}" destId="{55619382-5A57-478D-87D0-0C0372EA0AD4}" srcOrd="0" destOrd="0" presId="urn:microsoft.com/office/officeart/2018/5/layout/CenteredIconLabelDescriptionList"/>
    <dgm:cxn modelId="{1D3BBD6C-69FF-4C55-ADA5-2231E8F4797E}" type="presOf" srcId="{57CD908B-85FA-412A-8847-E078276CBA73}" destId="{5FFBC884-7A50-439B-9776-8EE07EEE89D6}" srcOrd="0" destOrd="2" presId="urn:microsoft.com/office/officeart/2018/5/layout/CenteredIconLabelDescriptionList"/>
    <dgm:cxn modelId="{E109CE75-BA35-498D-8BD5-02E0C2B5219C}" srcId="{B95DE011-9D7F-4F63-9C62-4D4864E853D8}" destId="{E0DF8EDE-1911-49C8-B08E-7EE1129629CD}" srcOrd="0" destOrd="0" parTransId="{F084AB19-FF02-4E9F-945F-80928D5D2367}" sibTransId="{D9E1871E-53BB-4E10-B9FB-11D804705E41}"/>
    <dgm:cxn modelId="{F2866A78-266A-40A9-803D-E729A9B1A797}" srcId="{6D2ECB04-AF8C-4BC5-84FC-BE075CCFA672}" destId="{A3B3D7CA-24B0-448F-AE0C-9DF447F1514A}" srcOrd="1" destOrd="0" parTransId="{DE4C3DC7-73A6-4136-873D-0D3804285E90}" sibTransId="{F1D3E92A-264B-44F2-A9BD-8DE088832D58}"/>
    <dgm:cxn modelId="{7DE4307A-C76C-4E5E-8C1F-4AD4EE3F1ADC}" type="presOf" srcId="{B95DE011-9D7F-4F63-9C62-4D4864E853D8}" destId="{87B0FE83-B44A-4254-A9F4-42E8EB0744CA}" srcOrd="0" destOrd="0" presId="urn:microsoft.com/office/officeart/2018/5/layout/CenteredIconLabelDescriptionList"/>
    <dgm:cxn modelId="{C36D1C8C-3812-4D09-A63F-E45C0B315EE3}" type="presOf" srcId="{0A2DFB4D-87F1-463B-85F8-DB1216A5CF44}" destId="{5FFBC884-7A50-439B-9776-8EE07EEE89D6}" srcOrd="0" destOrd="0" presId="urn:microsoft.com/office/officeart/2018/5/layout/CenteredIconLabelDescriptionList"/>
    <dgm:cxn modelId="{66F35891-A3E4-46D8-8FF8-86016B143FD1}" type="presOf" srcId="{75549DE5-6150-4205-8498-BB02465114AC}" destId="{3AB5D3AB-1F59-41B8-AB94-0215DC04D084}" srcOrd="0" destOrd="0" presId="urn:microsoft.com/office/officeart/2018/5/layout/CenteredIconLabelDescriptionList"/>
    <dgm:cxn modelId="{8653DDA1-15CD-4C14-B13F-A04D2459D307}" srcId="{6D2ECB04-AF8C-4BC5-84FC-BE075CCFA672}" destId="{57CD908B-85FA-412A-8847-E078276CBA73}" srcOrd="2" destOrd="0" parTransId="{B039EDA9-2142-4BDA-8C98-B15243ED4907}" sibTransId="{FE45CD9B-EE80-4ECD-AEC4-68859C489212}"/>
    <dgm:cxn modelId="{652BC4B6-6AE4-459C-9A7A-272001AD540C}" type="presOf" srcId="{3E331B6B-0DD0-49D3-A53E-649DD98E6099}" destId="{42BDF1AE-46CC-4518-8E5B-0CEB855F2DCC}" srcOrd="0" destOrd="0" presId="urn:microsoft.com/office/officeart/2018/5/layout/CenteredIconLabelDescriptionList"/>
    <dgm:cxn modelId="{440606BA-DF47-46C1-8251-7E386459DDC6}" type="presOf" srcId="{D7169200-5D89-459B-91B2-F8F44E6B6264}" destId="{4A835B6B-62DD-4E55-8302-57B5CAFD38E2}" srcOrd="0" destOrd="0" presId="urn:microsoft.com/office/officeart/2018/5/layout/CenteredIconLabelDescriptionList"/>
    <dgm:cxn modelId="{18BC3CD9-B6E0-4562-8EB5-5DBAEBF82045}" srcId="{D7169200-5D89-459B-91B2-F8F44E6B6264}" destId="{75549DE5-6150-4205-8498-BB02465114AC}" srcOrd="0" destOrd="0" parTransId="{514CD529-DA13-4BFF-B6D1-84FFE4A2B133}" sibTransId="{7C341C5C-B36F-4E51-A3E0-691720B82E9A}"/>
    <dgm:cxn modelId="{6347E2F9-9CC5-4316-8230-AADEA08254F4}" type="presOf" srcId="{A3B3D7CA-24B0-448F-AE0C-9DF447F1514A}" destId="{5FFBC884-7A50-439B-9776-8EE07EEE89D6}" srcOrd="0" destOrd="1" presId="urn:microsoft.com/office/officeart/2018/5/layout/CenteredIconLabelDescriptionList"/>
    <dgm:cxn modelId="{2C650A74-7BF4-44F3-8354-6BD7B8189BF1}" type="presParOf" srcId="{87B0FE83-B44A-4254-A9F4-42E8EB0744CA}" destId="{BC4E2431-2815-4BAE-BD6E-63CB574210C0}" srcOrd="0" destOrd="0" presId="urn:microsoft.com/office/officeart/2018/5/layout/CenteredIconLabelDescriptionList"/>
    <dgm:cxn modelId="{83096C98-1D46-40B2-8B4F-C62F556330C8}" type="presParOf" srcId="{BC4E2431-2815-4BAE-BD6E-63CB574210C0}" destId="{0F3C2138-C07D-4A5B-8F95-5ED090AEEFE4}" srcOrd="0" destOrd="0" presId="urn:microsoft.com/office/officeart/2018/5/layout/CenteredIconLabelDescriptionList"/>
    <dgm:cxn modelId="{48E5AA88-A07E-46AD-9815-A155D75A5401}" type="presParOf" srcId="{BC4E2431-2815-4BAE-BD6E-63CB574210C0}" destId="{634B58D8-80C5-4C91-A904-5F7FED213416}" srcOrd="1" destOrd="0" presId="urn:microsoft.com/office/officeart/2018/5/layout/CenteredIconLabelDescriptionList"/>
    <dgm:cxn modelId="{91F9CF76-EC29-4A30-BB84-2C9C3D43C4A2}" type="presParOf" srcId="{BC4E2431-2815-4BAE-BD6E-63CB574210C0}" destId="{55619382-5A57-478D-87D0-0C0372EA0AD4}" srcOrd="2" destOrd="0" presId="urn:microsoft.com/office/officeart/2018/5/layout/CenteredIconLabelDescriptionList"/>
    <dgm:cxn modelId="{ECAEA073-D979-46BB-8B96-C1075E7A7DC7}" type="presParOf" srcId="{BC4E2431-2815-4BAE-BD6E-63CB574210C0}" destId="{E904B26F-9DB3-49AD-9042-9EB43ACE423C}" srcOrd="3" destOrd="0" presId="urn:microsoft.com/office/officeart/2018/5/layout/CenteredIconLabelDescriptionList"/>
    <dgm:cxn modelId="{41D5A68F-D5B2-4E4E-8EF8-4C021357CA6E}" type="presParOf" srcId="{BC4E2431-2815-4BAE-BD6E-63CB574210C0}" destId="{42BDF1AE-46CC-4518-8E5B-0CEB855F2DCC}" srcOrd="4" destOrd="0" presId="urn:microsoft.com/office/officeart/2018/5/layout/CenteredIconLabelDescriptionList"/>
    <dgm:cxn modelId="{8C5F485A-8157-46AD-9DD1-EBD9B51538B6}" type="presParOf" srcId="{87B0FE83-B44A-4254-A9F4-42E8EB0744CA}" destId="{855C4B98-84AF-4E82-B874-EDD73EA8098D}" srcOrd="1" destOrd="0" presId="urn:microsoft.com/office/officeart/2018/5/layout/CenteredIconLabelDescriptionList"/>
    <dgm:cxn modelId="{D32E602E-F8F5-4B6A-B725-5B568F84598B}" type="presParOf" srcId="{87B0FE83-B44A-4254-A9F4-42E8EB0744CA}" destId="{4AC42528-B4C0-4AB1-8309-B3DFC7319886}" srcOrd="2" destOrd="0" presId="urn:microsoft.com/office/officeart/2018/5/layout/CenteredIconLabelDescriptionList"/>
    <dgm:cxn modelId="{373F2340-A488-45A6-B38A-6949766E9B86}" type="presParOf" srcId="{4AC42528-B4C0-4AB1-8309-B3DFC7319886}" destId="{CA0BD0FD-EB6E-4D56-ADC5-A2605E9AF56E}" srcOrd="0" destOrd="0" presId="urn:microsoft.com/office/officeart/2018/5/layout/CenteredIconLabelDescriptionList"/>
    <dgm:cxn modelId="{9B7AA0E6-4BB4-4829-AF00-7A4EE22D338A}" type="presParOf" srcId="{4AC42528-B4C0-4AB1-8309-B3DFC7319886}" destId="{F7208055-F69E-4F5C-ACD2-236ED1AA5AD8}" srcOrd="1" destOrd="0" presId="urn:microsoft.com/office/officeart/2018/5/layout/CenteredIconLabelDescriptionList"/>
    <dgm:cxn modelId="{88F0FA0F-CAA9-4BB1-A03F-B855C8608E42}" type="presParOf" srcId="{4AC42528-B4C0-4AB1-8309-B3DFC7319886}" destId="{4A835B6B-62DD-4E55-8302-57B5CAFD38E2}" srcOrd="2" destOrd="0" presId="urn:microsoft.com/office/officeart/2018/5/layout/CenteredIconLabelDescriptionList"/>
    <dgm:cxn modelId="{1342EE47-DBE3-4660-9BDF-7CA5F550F3AB}" type="presParOf" srcId="{4AC42528-B4C0-4AB1-8309-B3DFC7319886}" destId="{2E35AA83-DDEF-4CD4-9ED8-64E94E3F1B5E}" srcOrd="3" destOrd="0" presId="urn:microsoft.com/office/officeart/2018/5/layout/CenteredIconLabelDescriptionList"/>
    <dgm:cxn modelId="{66F2BDF0-04C9-4562-84EF-1D16463AA0BD}" type="presParOf" srcId="{4AC42528-B4C0-4AB1-8309-B3DFC7319886}" destId="{3AB5D3AB-1F59-41B8-AB94-0215DC04D084}" srcOrd="4" destOrd="0" presId="urn:microsoft.com/office/officeart/2018/5/layout/CenteredIconLabelDescriptionList"/>
    <dgm:cxn modelId="{2444D729-BFE5-41D9-9DCC-DB742A80B9C5}" type="presParOf" srcId="{87B0FE83-B44A-4254-A9F4-42E8EB0744CA}" destId="{03100B26-EC87-481A-AD18-0302F9F0CEF7}" srcOrd="3" destOrd="0" presId="urn:microsoft.com/office/officeart/2018/5/layout/CenteredIconLabelDescriptionList"/>
    <dgm:cxn modelId="{7989FCCB-349A-4F99-81EE-4DB1E200BE81}" type="presParOf" srcId="{87B0FE83-B44A-4254-A9F4-42E8EB0744CA}" destId="{166D1D2E-92EA-4FBF-AA5B-2A28154728E6}" srcOrd="4" destOrd="0" presId="urn:microsoft.com/office/officeart/2018/5/layout/CenteredIconLabelDescriptionList"/>
    <dgm:cxn modelId="{409EAF49-F6CA-42CA-BCD0-B39067AC643F}" type="presParOf" srcId="{166D1D2E-92EA-4FBF-AA5B-2A28154728E6}" destId="{06E06DE7-4836-48F9-A7A1-2517313C0C6E}" srcOrd="0" destOrd="0" presId="urn:microsoft.com/office/officeart/2018/5/layout/CenteredIconLabelDescriptionList"/>
    <dgm:cxn modelId="{0FB8CA7F-CDFB-434C-8CED-AD56DE439815}" type="presParOf" srcId="{166D1D2E-92EA-4FBF-AA5B-2A28154728E6}" destId="{069C7B93-30BE-46F3-9F2B-F9462E1AC6E4}" srcOrd="1" destOrd="0" presId="urn:microsoft.com/office/officeart/2018/5/layout/CenteredIconLabelDescriptionList"/>
    <dgm:cxn modelId="{03EF5D7C-E0C8-4D03-9EB5-EC54A4E61276}" type="presParOf" srcId="{166D1D2E-92EA-4FBF-AA5B-2A28154728E6}" destId="{6EB076B2-B79F-4EAD-B0B1-0E8D647823D7}" srcOrd="2" destOrd="0" presId="urn:microsoft.com/office/officeart/2018/5/layout/CenteredIconLabelDescriptionList"/>
    <dgm:cxn modelId="{A637BE54-48F9-4B82-BB5B-468E701AF29A}" type="presParOf" srcId="{166D1D2E-92EA-4FBF-AA5B-2A28154728E6}" destId="{80F48A06-9E4E-4F8B-9E58-1DC9DBC530F0}" srcOrd="3" destOrd="0" presId="urn:microsoft.com/office/officeart/2018/5/layout/CenteredIconLabelDescriptionList"/>
    <dgm:cxn modelId="{E3AC22A1-3B8A-4E3A-A723-79632F712D74}" type="presParOf" srcId="{166D1D2E-92EA-4FBF-AA5B-2A28154728E6}" destId="{5FFBC884-7A50-439B-9776-8EE07EEE89D6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5DE011-9D7F-4F63-9C62-4D4864E853D8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DF8EDE-1911-49C8-B08E-7EE1129629C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FIRST SEMESTER</a:t>
          </a:r>
        </a:p>
      </dgm:t>
    </dgm:pt>
    <dgm:pt modelId="{F084AB19-FF02-4E9F-945F-80928D5D2367}" type="parTrans" cxnId="{E109CE75-BA35-498D-8BD5-02E0C2B5219C}">
      <dgm:prSet/>
      <dgm:spPr/>
      <dgm:t>
        <a:bodyPr/>
        <a:lstStyle/>
        <a:p>
          <a:endParaRPr lang="en-US"/>
        </a:p>
      </dgm:t>
    </dgm:pt>
    <dgm:pt modelId="{D9E1871E-53BB-4E10-B9FB-11D804705E41}" type="sibTrans" cxnId="{E109CE75-BA35-498D-8BD5-02E0C2B5219C}">
      <dgm:prSet/>
      <dgm:spPr/>
      <dgm:t>
        <a:bodyPr/>
        <a:lstStyle/>
        <a:p>
          <a:endParaRPr lang="en-US"/>
        </a:p>
      </dgm:t>
    </dgm:pt>
    <dgm:pt modelId="{D7169200-5D89-459B-91B2-F8F44E6B626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SECOND SEMESTER</a:t>
          </a:r>
        </a:p>
      </dgm:t>
    </dgm:pt>
    <dgm:pt modelId="{3456C647-AE6C-4154-8AF5-CEC83EF6CB3F}" type="parTrans" cxnId="{FF26F934-45FB-46F8-958E-B810BD20CBB7}">
      <dgm:prSet/>
      <dgm:spPr/>
      <dgm:t>
        <a:bodyPr/>
        <a:lstStyle/>
        <a:p>
          <a:endParaRPr lang="en-US"/>
        </a:p>
      </dgm:t>
    </dgm:pt>
    <dgm:pt modelId="{8BB7EE1E-3251-449A-8A72-CF30CBD7F89B}" type="sibTrans" cxnId="{FF26F934-45FB-46F8-958E-B810BD20CBB7}">
      <dgm:prSet/>
      <dgm:spPr/>
      <dgm:t>
        <a:bodyPr/>
        <a:lstStyle/>
        <a:p>
          <a:endParaRPr lang="en-US"/>
        </a:p>
      </dgm:t>
    </dgm:pt>
    <dgm:pt modelId="{6D2ECB04-AF8C-4BC5-84FC-BE075CCFA67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END OF YEAR / SUMMER</a:t>
          </a:r>
        </a:p>
      </dgm:t>
    </dgm:pt>
    <dgm:pt modelId="{576154FD-AE80-49BB-BA32-47AF674ED250}" type="parTrans" cxnId="{550EF140-2709-4C09-A75D-FAD883E26029}">
      <dgm:prSet/>
      <dgm:spPr/>
      <dgm:t>
        <a:bodyPr/>
        <a:lstStyle/>
        <a:p>
          <a:endParaRPr lang="en-US"/>
        </a:p>
      </dgm:t>
    </dgm:pt>
    <dgm:pt modelId="{F7EE13B7-95EC-4F02-9AA1-699A2DCBA1FD}" type="sibTrans" cxnId="{550EF140-2709-4C09-A75D-FAD883E26029}">
      <dgm:prSet/>
      <dgm:spPr/>
      <dgm:t>
        <a:bodyPr/>
        <a:lstStyle/>
        <a:p>
          <a:endParaRPr lang="en-US"/>
        </a:p>
      </dgm:t>
    </dgm:pt>
    <dgm:pt modelId="{0A2DFB4D-87F1-463B-85F8-DB1216A5CF44}">
      <dgm:prSet custT="1"/>
      <dgm:spPr/>
      <dgm:t>
        <a:bodyPr/>
        <a:lstStyle/>
        <a:p>
          <a:r>
            <a: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EXPLORE SUMMER OPPORTUNITIES (WORK, SUMMER CAMPS, VOLUNTEERING)</a:t>
          </a:r>
        </a:p>
        <a:p>
          <a:r>
            <a: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NARROW DOWN POSSIBLE CAREER OPTIONS</a:t>
          </a:r>
        </a:p>
        <a:p>
          <a:r>
            <a: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WORK ON IMPROVING DEFICIT SKILLS FROM THE PSAT / PreACT</a:t>
          </a:r>
        </a:p>
      </dgm:t>
    </dgm:pt>
    <dgm:pt modelId="{8A6D5AFE-131F-42FF-845A-EE32A97492FF}" type="parTrans" cxnId="{BA53D329-7E43-44BB-B34B-647C1BC4B52F}">
      <dgm:prSet/>
      <dgm:spPr/>
      <dgm:t>
        <a:bodyPr/>
        <a:lstStyle/>
        <a:p>
          <a:endParaRPr lang="en-US"/>
        </a:p>
      </dgm:t>
    </dgm:pt>
    <dgm:pt modelId="{C52156EA-7CBD-4372-BEE6-9A10238AA38D}" type="sibTrans" cxnId="{BA53D329-7E43-44BB-B34B-647C1BC4B52F}">
      <dgm:prSet/>
      <dgm:spPr/>
      <dgm:t>
        <a:bodyPr/>
        <a:lstStyle/>
        <a:p>
          <a:endParaRPr lang="en-US"/>
        </a:p>
      </dgm:t>
    </dgm:pt>
    <dgm:pt modelId="{3E331B6B-0DD0-49D3-A53E-649DD98E6099}">
      <dgm:prSet custT="1"/>
      <dgm:spPr/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DO YOUR BEST TO POST HIGH MP &amp; FINAL GRADES</a:t>
          </a:r>
        </a:p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TAKE THE </a:t>
          </a:r>
          <a:r>
            <a:rPr lang="en-US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PSAT</a:t>
          </a:r>
          <a:r>
            <a: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IN OCTOBER AS PRACTICE FOR THE SAT</a:t>
          </a:r>
        </a:p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WORK ON THE 10</a:t>
          </a:r>
          <a:r>
            <a:rPr lang="en-US" sz="1800" baseline="30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TH</a:t>
          </a:r>
          <a:r>
            <a: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GRADE GOALS</a:t>
          </a:r>
        </a:p>
      </dgm:t>
    </dgm:pt>
    <dgm:pt modelId="{C615B79C-7A49-4015-B4CD-9D4512DF219A}" type="parTrans" cxnId="{6E89AB44-0F9F-45E3-93C5-CBCCD0DAF89F}">
      <dgm:prSet/>
      <dgm:spPr/>
      <dgm:t>
        <a:bodyPr/>
        <a:lstStyle/>
        <a:p>
          <a:endParaRPr lang="en-US"/>
        </a:p>
      </dgm:t>
    </dgm:pt>
    <dgm:pt modelId="{9CB35875-B84B-4588-8C69-BDB54BD9ED66}" type="sibTrans" cxnId="{6E89AB44-0F9F-45E3-93C5-CBCCD0DAF89F}">
      <dgm:prSet/>
      <dgm:spPr/>
      <dgm:t>
        <a:bodyPr/>
        <a:lstStyle/>
        <a:p>
          <a:endParaRPr lang="en-US"/>
        </a:p>
      </dgm:t>
    </dgm:pt>
    <dgm:pt modelId="{75549DE5-6150-4205-8498-BB02465114A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PLAN COURSES FOR NEXT YEAR WITH YOUR SCHOOL COUNSELOR</a:t>
          </a:r>
        </a:p>
        <a:p>
          <a:pPr>
            <a:lnSpc>
              <a:spcPct val="100000"/>
            </a:lnSpc>
          </a:pPr>
          <a:r>
            <a: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TAKE THE </a:t>
          </a:r>
          <a:r>
            <a:rPr lang="en-US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PreACT</a:t>
          </a:r>
          <a:r>
            <a: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IN MARCH AS PRACTICE FOR THE ACT</a:t>
          </a:r>
        </a:p>
        <a:p>
          <a:pPr>
            <a:lnSpc>
              <a:spcPct val="100000"/>
            </a:lnSpc>
          </a:pPr>
          <a:r>
            <a: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VISIT A COLLEGE CAMPUS IF YOU CAN</a:t>
          </a:r>
        </a:p>
      </dgm:t>
    </dgm:pt>
    <dgm:pt modelId="{514CD529-DA13-4BFF-B6D1-84FFE4A2B133}" type="parTrans" cxnId="{18BC3CD9-B6E0-4562-8EB5-5DBAEBF82045}">
      <dgm:prSet/>
      <dgm:spPr/>
      <dgm:t>
        <a:bodyPr/>
        <a:lstStyle/>
        <a:p>
          <a:endParaRPr lang="en-US"/>
        </a:p>
      </dgm:t>
    </dgm:pt>
    <dgm:pt modelId="{7C341C5C-B36F-4E51-A3E0-691720B82E9A}" type="sibTrans" cxnId="{18BC3CD9-B6E0-4562-8EB5-5DBAEBF82045}">
      <dgm:prSet/>
      <dgm:spPr/>
      <dgm:t>
        <a:bodyPr/>
        <a:lstStyle/>
        <a:p>
          <a:endParaRPr lang="en-US"/>
        </a:p>
      </dgm:t>
    </dgm:pt>
    <dgm:pt modelId="{4F52E1E7-0A83-4A3B-B4EB-8A7D574FBDD2}" type="pres">
      <dgm:prSet presAssocID="{B95DE011-9D7F-4F63-9C62-4D4864E853D8}" presName="Name0" presStyleCnt="0">
        <dgm:presLayoutVars>
          <dgm:dir/>
          <dgm:animLvl val="lvl"/>
          <dgm:resizeHandles val="exact"/>
        </dgm:presLayoutVars>
      </dgm:prSet>
      <dgm:spPr/>
    </dgm:pt>
    <dgm:pt modelId="{754EFDF8-0DB7-42A6-BAC4-E43D8369A9B4}" type="pres">
      <dgm:prSet presAssocID="{6D2ECB04-AF8C-4BC5-84FC-BE075CCFA672}" presName="boxAndChildren" presStyleCnt="0"/>
      <dgm:spPr/>
    </dgm:pt>
    <dgm:pt modelId="{62686B8B-C4F2-48A7-8DD1-18069C545731}" type="pres">
      <dgm:prSet presAssocID="{6D2ECB04-AF8C-4BC5-84FC-BE075CCFA672}" presName="parentTextBox" presStyleLbl="alignNode1" presStyleIdx="0" presStyleCnt="3" custLinFactNeighborY="1718"/>
      <dgm:spPr/>
    </dgm:pt>
    <dgm:pt modelId="{72350402-C2DD-4D79-B83C-496351743C87}" type="pres">
      <dgm:prSet presAssocID="{6D2ECB04-AF8C-4BC5-84FC-BE075CCFA672}" presName="descendantBox" presStyleLbl="bgAccFollowNode1" presStyleIdx="0" presStyleCnt="3"/>
      <dgm:spPr/>
    </dgm:pt>
    <dgm:pt modelId="{3FE8E3B5-BC21-476A-9B2A-D6793EBC7DE9}" type="pres">
      <dgm:prSet presAssocID="{8BB7EE1E-3251-449A-8A72-CF30CBD7F89B}" presName="sp" presStyleCnt="0"/>
      <dgm:spPr/>
    </dgm:pt>
    <dgm:pt modelId="{B1D858C1-67AE-4453-961D-436F04F5DF91}" type="pres">
      <dgm:prSet presAssocID="{D7169200-5D89-459B-91B2-F8F44E6B6264}" presName="arrowAndChildren" presStyleCnt="0"/>
      <dgm:spPr/>
    </dgm:pt>
    <dgm:pt modelId="{781EBFD2-A213-4666-8EC2-BBD5010E247B}" type="pres">
      <dgm:prSet presAssocID="{D7169200-5D89-459B-91B2-F8F44E6B6264}" presName="parentTextArrow" presStyleLbl="node1" presStyleIdx="0" presStyleCnt="0"/>
      <dgm:spPr/>
    </dgm:pt>
    <dgm:pt modelId="{9C527779-FCA4-45F0-AFB1-EAAD66D94AA0}" type="pres">
      <dgm:prSet presAssocID="{D7169200-5D89-459B-91B2-F8F44E6B6264}" presName="arrow" presStyleLbl="alignNode1" presStyleIdx="1" presStyleCnt="3"/>
      <dgm:spPr/>
    </dgm:pt>
    <dgm:pt modelId="{66557852-48BB-4E85-A05D-A4A17A8ADC97}" type="pres">
      <dgm:prSet presAssocID="{D7169200-5D89-459B-91B2-F8F44E6B6264}" presName="descendantArrow" presStyleLbl="bgAccFollowNode1" presStyleIdx="1" presStyleCnt="3"/>
      <dgm:spPr/>
    </dgm:pt>
    <dgm:pt modelId="{602E8275-998D-4A52-9152-EEC156EF2937}" type="pres">
      <dgm:prSet presAssocID="{D9E1871E-53BB-4E10-B9FB-11D804705E41}" presName="sp" presStyleCnt="0"/>
      <dgm:spPr/>
    </dgm:pt>
    <dgm:pt modelId="{589D295C-F3A1-41C4-B832-D48CBAE366E4}" type="pres">
      <dgm:prSet presAssocID="{E0DF8EDE-1911-49C8-B08E-7EE1129629CD}" presName="arrowAndChildren" presStyleCnt="0"/>
      <dgm:spPr/>
    </dgm:pt>
    <dgm:pt modelId="{DF0E2169-CB1C-4F87-9DE3-DAB39BC3DDC2}" type="pres">
      <dgm:prSet presAssocID="{E0DF8EDE-1911-49C8-B08E-7EE1129629CD}" presName="parentTextArrow" presStyleLbl="node1" presStyleIdx="0" presStyleCnt="0"/>
      <dgm:spPr/>
    </dgm:pt>
    <dgm:pt modelId="{907853FB-3BE2-4185-B32A-2BCD0F41E3C0}" type="pres">
      <dgm:prSet presAssocID="{E0DF8EDE-1911-49C8-B08E-7EE1129629CD}" presName="arrow" presStyleLbl="alignNode1" presStyleIdx="2" presStyleCnt="3" custScaleX="100793" custScaleY="95399"/>
      <dgm:spPr/>
    </dgm:pt>
    <dgm:pt modelId="{19BE663D-4571-498F-9963-649D1FB01F13}" type="pres">
      <dgm:prSet presAssocID="{E0DF8EDE-1911-49C8-B08E-7EE1129629CD}" presName="descendantArrow" presStyleLbl="bgAccFollowNode1" presStyleIdx="2" presStyleCnt="3"/>
      <dgm:spPr/>
    </dgm:pt>
  </dgm:ptLst>
  <dgm:cxnLst>
    <dgm:cxn modelId="{7F587702-93FF-4E51-B2BC-491452C5AC0B}" type="presOf" srcId="{D7169200-5D89-459B-91B2-F8F44E6B6264}" destId="{781EBFD2-A213-4666-8EC2-BBD5010E247B}" srcOrd="0" destOrd="0" presId="urn:microsoft.com/office/officeart/2016/7/layout/VerticalDownArrowProcess"/>
    <dgm:cxn modelId="{DF45A103-AFE2-4507-8F95-986C1D1467DB}" type="presOf" srcId="{0A2DFB4D-87F1-463B-85F8-DB1216A5CF44}" destId="{72350402-C2DD-4D79-B83C-496351743C87}" srcOrd="0" destOrd="0" presId="urn:microsoft.com/office/officeart/2016/7/layout/VerticalDownArrowProcess"/>
    <dgm:cxn modelId="{6B39D309-9A1B-4007-9D14-9D61697DEA21}" type="presOf" srcId="{75549DE5-6150-4205-8498-BB02465114AC}" destId="{66557852-48BB-4E85-A05D-A4A17A8ADC97}" srcOrd="0" destOrd="0" presId="urn:microsoft.com/office/officeart/2016/7/layout/VerticalDownArrowProcess"/>
    <dgm:cxn modelId="{BA53D329-7E43-44BB-B34B-647C1BC4B52F}" srcId="{6D2ECB04-AF8C-4BC5-84FC-BE075CCFA672}" destId="{0A2DFB4D-87F1-463B-85F8-DB1216A5CF44}" srcOrd="0" destOrd="0" parTransId="{8A6D5AFE-131F-42FF-845A-EE32A97492FF}" sibTransId="{C52156EA-7CBD-4372-BEE6-9A10238AA38D}"/>
    <dgm:cxn modelId="{FF26F934-45FB-46F8-958E-B810BD20CBB7}" srcId="{B95DE011-9D7F-4F63-9C62-4D4864E853D8}" destId="{D7169200-5D89-459B-91B2-F8F44E6B6264}" srcOrd="1" destOrd="0" parTransId="{3456C647-AE6C-4154-8AF5-CEC83EF6CB3F}" sibTransId="{8BB7EE1E-3251-449A-8A72-CF30CBD7F89B}"/>
    <dgm:cxn modelId="{550EF140-2709-4C09-A75D-FAD883E26029}" srcId="{B95DE011-9D7F-4F63-9C62-4D4864E853D8}" destId="{6D2ECB04-AF8C-4BC5-84FC-BE075CCFA672}" srcOrd="2" destOrd="0" parTransId="{576154FD-AE80-49BB-BA32-47AF674ED250}" sibTransId="{F7EE13B7-95EC-4F02-9AA1-699A2DCBA1FD}"/>
    <dgm:cxn modelId="{6E89AB44-0F9F-45E3-93C5-CBCCD0DAF89F}" srcId="{E0DF8EDE-1911-49C8-B08E-7EE1129629CD}" destId="{3E331B6B-0DD0-49D3-A53E-649DD98E6099}" srcOrd="0" destOrd="0" parTransId="{C615B79C-7A49-4015-B4CD-9D4512DF219A}" sibTransId="{9CB35875-B84B-4588-8C69-BDB54BD9ED66}"/>
    <dgm:cxn modelId="{96CDC364-9F28-4539-AF7E-63B2E7AF0F42}" type="presOf" srcId="{B95DE011-9D7F-4F63-9C62-4D4864E853D8}" destId="{4F52E1E7-0A83-4A3B-B4EB-8A7D574FBDD2}" srcOrd="0" destOrd="0" presId="urn:microsoft.com/office/officeart/2016/7/layout/VerticalDownArrowProcess"/>
    <dgm:cxn modelId="{17CBAD70-CD60-445C-9D31-1B22426AC138}" type="presOf" srcId="{6D2ECB04-AF8C-4BC5-84FC-BE075CCFA672}" destId="{62686B8B-C4F2-48A7-8DD1-18069C545731}" srcOrd="0" destOrd="0" presId="urn:microsoft.com/office/officeart/2016/7/layout/VerticalDownArrowProcess"/>
    <dgm:cxn modelId="{E109CE75-BA35-498D-8BD5-02E0C2B5219C}" srcId="{B95DE011-9D7F-4F63-9C62-4D4864E853D8}" destId="{E0DF8EDE-1911-49C8-B08E-7EE1129629CD}" srcOrd="0" destOrd="0" parTransId="{F084AB19-FF02-4E9F-945F-80928D5D2367}" sibTransId="{D9E1871E-53BB-4E10-B9FB-11D804705E41}"/>
    <dgm:cxn modelId="{BFA8A686-E1DB-44ED-8E9F-964D0FAA5A99}" type="presOf" srcId="{3E331B6B-0DD0-49D3-A53E-649DD98E6099}" destId="{19BE663D-4571-498F-9963-649D1FB01F13}" srcOrd="0" destOrd="0" presId="urn:microsoft.com/office/officeart/2016/7/layout/VerticalDownArrowProcess"/>
    <dgm:cxn modelId="{0DF691A6-C628-43D6-BD97-5DABC5C28B30}" type="presOf" srcId="{D7169200-5D89-459B-91B2-F8F44E6B6264}" destId="{9C527779-FCA4-45F0-AFB1-EAAD66D94AA0}" srcOrd="1" destOrd="0" presId="urn:microsoft.com/office/officeart/2016/7/layout/VerticalDownArrowProcess"/>
    <dgm:cxn modelId="{18BC3CD9-B6E0-4562-8EB5-5DBAEBF82045}" srcId="{D7169200-5D89-459B-91B2-F8F44E6B6264}" destId="{75549DE5-6150-4205-8498-BB02465114AC}" srcOrd="0" destOrd="0" parTransId="{514CD529-DA13-4BFF-B6D1-84FFE4A2B133}" sibTransId="{7C341C5C-B36F-4E51-A3E0-691720B82E9A}"/>
    <dgm:cxn modelId="{1D3EE4F4-3800-457D-B1BE-6E65A2D05C5F}" type="presOf" srcId="{E0DF8EDE-1911-49C8-B08E-7EE1129629CD}" destId="{907853FB-3BE2-4185-B32A-2BCD0F41E3C0}" srcOrd="1" destOrd="0" presId="urn:microsoft.com/office/officeart/2016/7/layout/VerticalDownArrowProcess"/>
    <dgm:cxn modelId="{31979DFB-6C70-431D-B3A9-6A797AAA2BD1}" type="presOf" srcId="{E0DF8EDE-1911-49C8-B08E-7EE1129629CD}" destId="{DF0E2169-CB1C-4F87-9DE3-DAB39BC3DDC2}" srcOrd="0" destOrd="0" presId="urn:microsoft.com/office/officeart/2016/7/layout/VerticalDownArrowProcess"/>
    <dgm:cxn modelId="{C98B8E8F-0A2E-4C47-BBBC-E5CDE7315261}" type="presParOf" srcId="{4F52E1E7-0A83-4A3B-B4EB-8A7D574FBDD2}" destId="{754EFDF8-0DB7-42A6-BAC4-E43D8369A9B4}" srcOrd="0" destOrd="0" presId="urn:microsoft.com/office/officeart/2016/7/layout/VerticalDownArrowProcess"/>
    <dgm:cxn modelId="{1C6D3CD3-A720-4724-9E14-A03B9C8EECCA}" type="presParOf" srcId="{754EFDF8-0DB7-42A6-BAC4-E43D8369A9B4}" destId="{62686B8B-C4F2-48A7-8DD1-18069C545731}" srcOrd="0" destOrd="0" presId="urn:microsoft.com/office/officeart/2016/7/layout/VerticalDownArrowProcess"/>
    <dgm:cxn modelId="{5A52C04A-8B14-4D2F-B54B-B34695F691C3}" type="presParOf" srcId="{754EFDF8-0DB7-42A6-BAC4-E43D8369A9B4}" destId="{72350402-C2DD-4D79-B83C-496351743C87}" srcOrd="1" destOrd="0" presId="urn:microsoft.com/office/officeart/2016/7/layout/VerticalDownArrowProcess"/>
    <dgm:cxn modelId="{B104981A-760D-42A1-803D-A67C21CFB60E}" type="presParOf" srcId="{4F52E1E7-0A83-4A3B-B4EB-8A7D574FBDD2}" destId="{3FE8E3B5-BC21-476A-9B2A-D6793EBC7DE9}" srcOrd="1" destOrd="0" presId="urn:microsoft.com/office/officeart/2016/7/layout/VerticalDownArrowProcess"/>
    <dgm:cxn modelId="{071022FB-FF9C-4BD0-BAA7-BB819D1FE130}" type="presParOf" srcId="{4F52E1E7-0A83-4A3B-B4EB-8A7D574FBDD2}" destId="{B1D858C1-67AE-4453-961D-436F04F5DF91}" srcOrd="2" destOrd="0" presId="urn:microsoft.com/office/officeart/2016/7/layout/VerticalDownArrowProcess"/>
    <dgm:cxn modelId="{6AD437D1-C4D8-4DDB-B740-193F72385524}" type="presParOf" srcId="{B1D858C1-67AE-4453-961D-436F04F5DF91}" destId="{781EBFD2-A213-4666-8EC2-BBD5010E247B}" srcOrd="0" destOrd="0" presId="urn:microsoft.com/office/officeart/2016/7/layout/VerticalDownArrowProcess"/>
    <dgm:cxn modelId="{5560DD89-CDDF-457B-A055-2585F2290A2D}" type="presParOf" srcId="{B1D858C1-67AE-4453-961D-436F04F5DF91}" destId="{9C527779-FCA4-45F0-AFB1-EAAD66D94AA0}" srcOrd="1" destOrd="0" presId="urn:microsoft.com/office/officeart/2016/7/layout/VerticalDownArrowProcess"/>
    <dgm:cxn modelId="{98F53B30-7598-4626-8D0E-8C06751CD21C}" type="presParOf" srcId="{B1D858C1-67AE-4453-961D-436F04F5DF91}" destId="{66557852-48BB-4E85-A05D-A4A17A8ADC97}" srcOrd="2" destOrd="0" presId="urn:microsoft.com/office/officeart/2016/7/layout/VerticalDownArrowProcess"/>
    <dgm:cxn modelId="{59703D61-8A3E-43BE-AAA5-E5AB7F274E93}" type="presParOf" srcId="{4F52E1E7-0A83-4A3B-B4EB-8A7D574FBDD2}" destId="{602E8275-998D-4A52-9152-EEC156EF2937}" srcOrd="3" destOrd="0" presId="urn:microsoft.com/office/officeart/2016/7/layout/VerticalDownArrowProcess"/>
    <dgm:cxn modelId="{C611BCE1-AB22-4566-9B18-3BFBE28D4D53}" type="presParOf" srcId="{4F52E1E7-0A83-4A3B-B4EB-8A7D574FBDD2}" destId="{589D295C-F3A1-41C4-B832-D48CBAE366E4}" srcOrd="4" destOrd="0" presId="urn:microsoft.com/office/officeart/2016/7/layout/VerticalDownArrowProcess"/>
    <dgm:cxn modelId="{FD2018BC-6B76-47C4-8A37-751EA25B69EC}" type="presParOf" srcId="{589D295C-F3A1-41C4-B832-D48CBAE366E4}" destId="{DF0E2169-CB1C-4F87-9DE3-DAB39BC3DDC2}" srcOrd="0" destOrd="0" presId="urn:microsoft.com/office/officeart/2016/7/layout/VerticalDownArrowProcess"/>
    <dgm:cxn modelId="{BA252268-EEEE-4E75-AE18-0F2C737E3725}" type="presParOf" srcId="{589D295C-F3A1-41C4-B832-D48CBAE366E4}" destId="{907853FB-3BE2-4185-B32A-2BCD0F41E3C0}" srcOrd="1" destOrd="0" presId="urn:microsoft.com/office/officeart/2016/7/layout/VerticalDownArrowProcess"/>
    <dgm:cxn modelId="{55DFAD5A-D238-4583-BDFA-76F917762D08}" type="presParOf" srcId="{589D295C-F3A1-41C4-B832-D48CBAE366E4}" destId="{19BE663D-4571-498F-9963-649D1FB01F13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5DE011-9D7F-4F63-9C62-4D4864E853D8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0DF8EDE-1911-49C8-B08E-7EE1129629CD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LEARN ABOUT COLLEGES</a:t>
          </a:r>
        </a:p>
      </dgm:t>
    </dgm:pt>
    <dgm:pt modelId="{F084AB19-FF02-4E9F-945F-80928D5D2367}" type="parTrans" cxnId="{E109CE75-BA35-498D-8BD5-02E0C2B5219C}">
      <dgm:prSet/>
      <dgm:spPr/>
      <dgm:t>
        <a:bodyPr/>
        <a:lstStyle/>
        <a:p>
          <a:endParaRPr lang="en-US"/>
        </a:p>
      </dgm:t>
    </dgm:pt>
    <dgm:pt modelId="{D9E1871E-53BB-4E10-B9FB-11D804705E41}" type="sibTrans" cxnId="{E109CE75-BA35-498D-8BD5-02E0C2B5219C}">
      <dgm:prSet/>
      <dgm:spPr/>
      <dgm:t>
        <a:bodyPr/>
        <a:lstStyle/>
        <a:p>
          <a:endParaRPr lang="en-US"/>
        </a:p>
      </dgm:t>
    </dgm:pt>
    <dgm:pt modelId="{D7169200-5D89-459B-91B2-F8F44E6B6264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CONSIDER MAJORS</a:t>
          </a:r>
        </a:p>
      </dgm:t>
    </dgm:pt>
    <dgm:pt modelId="{3456C647-AE6C-4154-8AF5-CEC83EF6CB3F}" type="parTrans" cxnId="{FF26F934-45FB-46F8-958E-B810BD20CBB7}">
      <dgm:prSet/>
      <dgm:spPr/>
      <dgm:t>
        <a:bodyPr/>
        <a:lstStyle/>
        <a:p>
          <a:endParaRPr lang="en-US"/>
        </a:p>
      </dgm:t>
    </dgm:pt>
    <dgm:pt modelId="{8BB7EE1E-3251-449A-8A72-CF30CBD7F89B}" type="sibTrans" cxnId="{FF26F934-45FB-46F8-958E-B810BD20CBB7}">
      <dgm:prSet/>
      <dgm:spPr/>
      <dgm:t>
        <a:bodyPr/>
        <a:lstStyle/>
        <a:p>
          <a:endParaRPr lang="en-US"/>
        </a:p>
      </dgm:t>
    </dgm:pt>
    <dgm:pt modelId="{6D2ECB04-AF8C-4BC5-84FC-BE075CCFA672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COLLEGE ADMISSIONS</a:t>
          </a:r>
        </a:p>
      </dgm:t>
    </dgm:pt>
    <dgm:pt modelId="{576154FD-AE80-49BB-BA32-47AF674ED250}" type="parTrans" cxnId="{550EF140-2709-4C09-A75D-FAD883E26029}">
      <dgm:prSet/>
      <dgm:spPr/>
      <dgm:t>
        <a:bodyPr/>
        <a:lstStyle/>
        <a:p>
          <a:endParaRPr lang="en-US"/>
        </a:p>
      </dgm:t>
    </dgm:pt>
    <dgm:pt modelId="{F7EE13B7-95EC-4F02-9AA1-699A2DCBA1FD}" type="sibTrans" cxnId="{550EF140-2709-4C09-A75D-FAD883E26029}">
      <dgm:prSet/>
      <dgm:spPr/>
      <dgm:t>
        <a:bodyPr/>
        <a:lstStyle/>
        <a:p>
          <a:endParaRPr lang="en-US"/>
        </a:p>
      </dgm:t>
    </dgm:pt>
    <dgm:pt modelId="{0A2DFB4D-87F1-463B-85F8-DB1216A5CF4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Plan &amp; Prepare for SAT / ACT exams.</a:t>
          </a:r>
        </a:p>
        <a:p>
          <a:pPr>
            <a:lnSpc>
              <a:spcPct val="100000"/>
            </a:lnSpc>
          </a:pPr>
          <a:r>
            <a: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Evaluate your chances for being accepted to the schools you’re interested in.</a:t>
          </a:r>
        </a:p>
        <a:p>
          <a:pPr>
            <a:lnSpc>
              <a:spcPct val="100000"/>
            </a:lnSpc>
          </a:pPr>
          <a:r>
            <a: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Categorize schools based on admissions chances (Safety, Target, Reach). </a:t>
          </a:r>
        </a:p>
      </dgm:t>
    </dgm:pt>
    <dgm:pt modelId="{8A6D5AFE-131F-42FF-845A-EE32A97492FF}" type="parTrans" cxnId="{BA53D329-7E43-44BB-B34B-647C1BC4B52F}">
      <dgm:prSet/>
      <dgm:spPr/>
      <dgm:t>
        <a:bodyPr/>
        <a:lstStyle/>
        <a:p>
          <a:endParaRPr lang="en-US"/>
        </a:p>
      </dgm:t>
    </dgm:pt>
    <dgm:pt modelId="{C52156EA-7CBD-4372-BEE6-9A10238AA38D}" type="sibTrans" cxnId="{BA53D329-7E43-44BB-B34B-647C1BC4B52F}">
      <dgm:prSet/>
      <dgm:spPr/>
      <dgm:t>
        <a:bodyPr/>
        <a:lstStyle/>
        <a:p>
          <a:endParaRPr lang="en-US"/>
        </a:p>
      </dgm:t>
    </dgm:pt>
    <dgm:pt modelId="{3E331B6B-0DD0-49D3-A53E-649DD98E6099}">
      <dgm:prSet custT="1"/>
      <dgm:spPr/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None/>
          </a:pPr>
          <a:r>
            <a: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Attend college rep visits to West during the 1</a:t>
          </a:r>
          <a:r>
            <a:rPr lang="en-US" sz="2000" baseline="30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st</a:t>
          </a:r>
          <a:r>
            <a: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MP.</a:t>
          </a:r>
        </a:p>
        <a:p>
          <a:pPr>
            <a:lnSpc>
              <a:spcPct val="100000"/>
            </a:lnSpc>
            <a:buFont typeface="Arial" panose="020B0604020202020204" pitchFamily="34" charset="0"/>
            <a:buNone/>
          </a:pPr>
          <a:r>
            <a: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Tour colleges when you can.</a:t>
          </a:r>
        </a:p>
        <a:p>
          <a:pPr>
            <a:lnSpc>
              <a:spcPct val="100000"/>
            </a:lnSpc>
            <a:buFont typeface="Arial" panose="020B0604020202020204" pitchFamily="34" charset="0"/>
            <a:buNone/>
          </a:pPr>
          <a:r>
            <a: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Begin using college search tools, taking note of important factors. </a:t>
          </a:r>
        </a:p>
        <a:p>
          <a:pPr>
            <a:lnSpc>
              <a:spcPct val="100000"/>
            </a:lnSpc>
            <a:buFont typeface="Arial" panose="020B0604020202020204" pitchFamily="34" charset="0"/>
            <a:buNone/>
          </a:pPr>
          <a:r>
            <a: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Get a feel for what all colleges offer vs. what may be unique.</a:t>
          </a:r>
        </a:p>
      </dgm:t>
    </dgm:pt>
    <dgm:pt modelId="{C615B79C-7A49-4015-B4CD-9D4512DF219A}" type="parTrans" cxnId="{6E89AB44-0F9F-45E3-93C5-CBCCD0DAF89F}">
      <dgm:prSet/>
      <dgm:spPr/>
      <dgm:t>
        <a:bodyPr/>
        <a:lstStyle/>
        <a:p>
          <a:endParaRPr lang="en-US"/>
        </a:p>
      </dgm:t>
    </dgm:pt>
    <dgm:pt modelId="{9CB35875-B84B-4588-8C69-BDB54BD9ED66}" type="sibTrans" cxnId="{6E89AB44-0F9F-45E3-93C5-CBCCD0DAF89F}">
      <dgm:prSet/>
      <dgm:spPr/>
      <dgm:t>
        <a:bodyPr/>
        <a:lstStyle/>
        <a:p>
          <a:endParaRPr lang="en-US"/>
        </a:p>
      </dgm:t>
    </dgm:pt>
    <dgm:pt modelId="{75549DE5-6150-4205-8498-BB02465114A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You can go as “undecided”, but you should at least explore options.</a:t>
          </a:r>
        </a:p>
        <a:p>
          <a:pPr>
            <a:lnSpc>
              <a:spcPct val="100000"/>
            </a:lnSpc>
          </a:pPr>
          <a:r>
            <a: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Changing majors can be handled different by each school.</a:t>
          </a:r>
        </a:p>
        <a:p>
          <a:pPr>
            <a:lnSpc>
              <a:spcPct val="100000"/>
            </a:lnSpc>
          </a:pPr>
          <a:r>
            <a: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Be realistic with areas of strength as you review majors.</a:t>
          </a:r>
        </a:p>
        <a:p>
          <a:pPr>
            <a:lnSpc>
              <a:spcPct val="100000"/>
            </a:lnSpc>
          </a:pPr>
          <a:r>
            <a: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Confirm courses are in line with expectations.  </a:t>
          </a:r>
        </a:p>
      </dgm:t>
    </dgm:pt>
    <dgm:pt modelId="{514CD529-DA13-4BFF-B6D1-84FFE4A2B133}" type="parTrans" cxnId="{18BC3CD9-B6E0-4562-8EB5-5DBAEBF82045}">
      <dgm:prSet/>
      <dgm:spPr/>
      <dgm:t>
        <a:bodyPr/>
        <a:lstStyle/>
        <a:p>
          <a:endParaRPr lang="en-US"/>
        </a:p>
      </dgm:t>
    </dgm:pt>
    <dgm:pt modelId="{7C341C5C-B36F-4E51-A3E0-691720B82E9A}" type="sibTrans" cxnId="{18BC3CD9-B6E0-4562-8EB5-5DBAEBF82045}">
      <dgm:prSet/>
      <dgm:spPr/>
      <dgm:t>
        <a:bodyPr/>
        <a:lstStyle/>
        <a:p>
          <a:endParaRPr lang="en-US"/>
        </a:p>
      </dgm:t>
    </dgm:pt>
    <dgm:pt modelId="{3F7B4636-ED0D-48DD-94E0-0ED7744A7748}" type="pres">
      <dgm:prSet presAssocID="{B95DE011-9D7F-4F63-9C62-4D4864E853D8}" presName="root" presStyleCnt="0">
        <dgm:presLayoutVars>
          <dgm:dir/>
          <dgm:resizeHandles val="exact"/>
        </dgm:presLayoutVars>
      </dgm:prSet>
      <dgm:spPr/>
    </dgm:pt>
    <dgm:pt modelId="{5EC64025-1533-4DEE-AD65-8F25E71ADD4C}" type="pres">
      <dgm:prSet presAssocID="{E0DF8EDE-1911-49C8-B08E-7EE1129629CD}" presName="compNode" presStyleCnt="0"/>
      <dgm:spPr/>
    </dgm:pt>
    <dgm:pt modelId="{D8E222DC-5B3B-4A44-8CB5-3C51CCA32028}" type="pres">
      <dgm:prSet presAssocID="{E0DF8EDE-1911-49C8-B08E-7EE1129629CD}" presName="iconRect" presStyleLbl="node1" presStyleIdx="0" presStyleCnt="3" custLinFactNeighborX="72661" custLinFactNeighborY="-3126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59DAE715-0909-4361-9D52-AD2E811DF934}" type="pres">
      <dgm:prSet presAssocID="{E0DF8EDE-1911-49C8-B08E-7EE1129629CD}" presName="iconSpace" presStyleCnt="0"/>
      <dgm:spPr/>
    </dgm:pt>
    <dgm:pt modelId="{B3EFE50F-7B3C-4AAF-8856-0C32CDAC243B}" type="pres">
      <dgm:prSet presAssocID="{E0DF8EDE-1911-49C8-B08E-7EE1129629CD}" presName="parTx" presStyleLbl="revTx" presStyleIdx="0" presStyleCnt="6" custScaleY="85500" custLinFactNeighborX="3243" custLinFactNeighborY="-85829">
        <dgm:presLayoutVars>
          <dgm:chMax val="0"/>
          <dgm:chPref val="0"/>
        </dgm:presLayoutVars>
      </dgm:prSet>
      <dgm:spPr/>
    </dgm:pt>
    <dgm:pt modelId="{313C649B-5BFC-4804-A291-3C1E442E6CCE}" type="pres">
      <dgm:prSet presAssocID="{E0DF8EDE-1911-49C8-B08E-7EE1129629CD}" presName="txSpace" presStyleCnt="0"/>
      <dgm:spPr/>
    </dgm:pt>
    <dgm:pt modelId="{029AAD40-A0F4-4C8D-B02C-B1F71E5C0203}" type="pres">
      <dgm:prSet presAssocID="{E0DF8EDE-1911-49C8-B08E-7EE1129629CD}" presName="desTx" presStyleLbl="revTx" presStyleIdx="1" presStyleCnt="6" custScaleY="111024" custLinFactNeighborX="-5" custLinFactNeighborY="-727">
        <dgm:presLayoutVars/>
      </dgm:prSet>
      <dgm:spPr/>
    </dgm:pt>
    <dgm:pt modelId="{5E7AF71E-8D8D-4045-B61D-3CE912437F6E}" type="pres">
      <dgm:prSet presAssocID="{D9E1871E-53BB-4E10-B9FB-11D804705E41}" presName="sibTrans" presStyleCnt="0"/>
      <dgm:spPr/>
    </dgm:pt>
    <dgm:pt modelId="{C72CF618-349A-4ED6-9BDF-D8B9A15F26B0}" type="pres">
      <dgm:prSet presAssocID="{D7169200-5D89-459B-91B2-F8F44E6B6264}" presName="compNode" presStyleCnt="0"/>
      <dgm:spPr/>
    </dgm:pt>
    <dgm:pt modelId="{E1654BD4-B265-4531-B22D-4A8378621900}" type="pres">
      <dgm:prSet presAssocID="{D7169200-5D89-459B-91B2-F8F44E6B6264}" presName="iconRect" presStyleLbl="node1" presStyleIdx="1" presStyleCnt="3" custLinFactNeighborX="34912" custLinFactNeighborY="-3125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ddress Book with solid fill"/>
        </a:ext>
      </dgm:extLst>
    </dgm:pt>
    <dgm:pt modelId="{3472F8C9-02D3-45E9-AC2B-03EA0ACD5093}" type="pres">
      <dgm:prSet presAssocID="{D7169200-5D89-459B-91B2-F8F44E6B6264}" presName="iconSpace" presStyleCnt="0"/>
      <dgm:spPr/>
    </dgm:pt>
    <dgm:pt modelId="{087FD242-601B-4022-8DC8-98AADE6C75BF}" type="pres">
      <dgm:prSet presAssocID="{D7169200-5D89-459B-91B2-F8F44E6B6264}" presName="parTx" presStyleLbl="revTx" presStyleIdx="2" presStyleCnt="6" custLinFactNeighborX="0" custLinFactNeighborY="-86257">
        <dgm:presLayoutVars>
          <dgm:chMax val="0"/>
          <dgm:chPref val="0"/>
        </dgm:presLayoutVars>
      </dgm:prSet>
      <dgm:spPr/>
    </dgm:pt>
    <dgm:pt modelId="{1200047C-A220-449A-A01E-4791FAF288EA}" type="pres">
      <dgm:prSet presAssocID="{D7169200-5D89-459B-91B2-F8F44E6B6264}" presName="txSpace" presStyleCnt="0"/>
      <dgm:spPr/>
    </dgm:pt>
    <dgm:pt modelId="{E9844E54-B512-4A51-9FDB-D50F2ADDBA13}" type="pres">
      <dgm:prSet presAssocID="{D7169200-5D89-459B-91B2-F8F44E6B6264}" presName="desTx" presStyleLbl="revTx" presStyleIdx="3" presStyleCnt="6" custScaleY="111048" custLinFactNeighborX="0" custLinFactNeighborY="-10026">
        <dgm:presLayoutVars/>
      </dgm:prSet>
      <dgm:spPr/>
    </dgm:pt>
    <dgm:pt modelId="{C84A1570-7191-4BF5-A311-287D1D2BD1EE}" type="pres">
      <dgm:prSet presAssocID="{8BB7EE1E-3251-449A-8A72-CF30CBD7F89B}" presName="sibTrans" presStyleCnt="0"/>
      <dgm:spPr/>
    </dgm:pt>
    <dgm:pt modelId="{A03B7DB0-630A-41E7-A346-3F41CD0E9894}" type="pres">
      <dgm:prSet presAssocID="{6D2ECB04-AF8C-4BC5-84FC-BE075CCFA672}" presName="compNode" presStyleCnt="0"/>
      <dgm:spPr/>
    </dgm:pt>
    <dgm:pt modelId="{6A119A59-2524-4685-9044-BB32F06C19E6}" type="pres">
      <dgm:prSet presAssocID="{6D2ECB04-AF8C-4BC5-84FC-BE075CCFA672}" presName="iconRect" presStyleLbl="node1" presStyleIdx="2" presStyleCnt="3" custLinFactNeighborX="-6941" custLinFactNeighborY="-40727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ipboard Checked with solid fill"/>
        </a:ext>
      </dgm:extLst>
    </dgm:pt>
    <dgm:pt modelId="{57DE5F9A-486A-4412-B5CB-2BB28C2DF4E8}" type="pres">
      <dgm:prSet presAssocID="{6D2ECB04-AF8C-4BC5-84FC-BE075CCFA672}" presName="iconSpace" presStyleCnt="0"/>
      <dgm:spPr/>
    </dgm:pt>
    <dgm:pt modelId="{CF05A9FB-7B05-477D-8FFE-26C7814AC6D9}" type="pres">
      <dgm:prSet presAssocID="{6D2ECB04-AF8C-4BC5-84FC-BE075CCFA672}" presName="parTx" presStyleLbl="revTx" presStyleIdx="4" presStyleCnt="6" custLinFactY="-3527" custLinFactNeighborX="-5278" custLinFactNeighborY="-100000">
        <dgm:presLayoutVars>
          <dgm:chMax val="0"/>
          <dgm:chPref val="0"/>
        </dgm:presLayoutVars>
      </dgm:prSet>
      <dgm:spPr/>
    </dgm:pt>
    <dgm:pt modelId="{707BB1E8-6243-4BEB-8B2D-D1EBBD7E3BBA}" type="pres">
      <dgm:prSet presAssocID="{6D2ECB04-AF8C-4BC5-84FC-BE075CCFA672}" presName="txSpace" presStyleCnt="0"/>
      <dgm:spPr/>
    </dgm:pt>
    <dgm:pt modelId="{15FF0074-1780-4D74-B70B-2E960D8EF7E4}" type="pres">
      <dgm:prSet presAssocID="{6D2ECB04-AF8C-4BC5-84FC-BE075CCFA672}" presName="desTx" presStyleLbl="revTx" presStyleIdx="5" presStyleCnt="6" custLinFactNeighborX="-5278" custLinFactNeighborY="-16076">
        <dgm:presLayoutVars/>
      </dgm:prSet>
      <dgm:spPr/>
    </dgm:pt>
  </dgm:ptLst>
  <dgm:cxnLst>
    <dgm:cxn modelId="{BA53D329-7E43-44BB-B34B-647C1BC4B52F}" srcId="{6D2ECB04-AF8C-4BC5-84FC-BE075CCFA672}" destId="{0A2DFB4D-87F1-463B-85F8-DB1216A5CF44}" srcOrd="0" destOrd="0" parTransId="{8A6D5AFE-131F-42FF-845A-EE32A97492FF}" sibTransId="{C52156EA-7CBD-4372-BEE6-9A10238AA38D}"/>
    <dgm:cxn modelId="{FF26F934-45FB-46F8-958E-B810BD20CBB7}" srcId="{B95DE011-9D7F-4F63-9C62-4D4864E853D8}" destId="{D7169200-5D89-459B-91B2-F8F44E6B6264}" srcOrd="1" destOrd="0" parTransId="{3456C647-AE6C-4154-8AF5-CEC83EF6CB3F}" sibTransId="{8BB7EE1E-3251-449A-8A72-CF30CBD7F89B}"/>
    <dgm:cxn modelId="{B7946E35-AB7B-4027-9E91-580E046178CA}" type="presOf" srcId="{B95DE011-9D7F-4F63-9C62-4D4864E853D8}" destId="{3F7B4636-ED0D-48DD-94E0-0ED7744A7748}" srcOrd="0" destOrd="0" presId="urn:microsoft.com/office/officeart/2018/2/layout/IconLabelDescriptionList"/>
    <dgm:cxn modelId="{550EF140-2709-4C09-A75D-FAD883E26029}" srcId="{B95DE011-9D7F-4F63-9C62-4D4864E853D8}" destId="{6D2ECB04-AF8C-4BC5-84FC-BE075CCFA672}" srcOrd="2" destOrd="0" parTransId="{576154FD-AE80-49BB-BA32-47AF674ED250}" sibTransId="{F7EE13B7-95EC-4F02-9AA1-699A2DCBA1FD}"/>
    <dgm:cxn modelId="{6E89AB44-0F9F-45E3-93C5-CBCCD0DAF89F}" srcId="{E0DF8EDE-1911-49C8-B08E-7EE1129629CD}" destId="{3E331B6B-0DD0-49D3-A53E-649DD98E6099}" srcOrd="0" destOrd="0" parTransId="{C615B79C-7A49-4015-B4CD-9D4512DF219A}" sibTransId="{9CB35875-B84B-4588-8C69-BDB54BD9ED66}"/>
    <dgm:cxn modelId="{78CA7D6D-343E-4F96-93CE-E8E5D09716ED}" type="presOf" srcId="{E0DF8EDE-1911-49C8-B08E-7EE1129629CD}" destId="{B3EFE50F-7B3C-4AAF-8856-0C32CDAC243B}" srcOrd="0" destOrd="0" presId="urn:microsoft.com/office/officeart/2018/2/layout/IconLabelDescriptionList"/>
    <dgm:cxn modelId="{E109CE75-BA35-498D-8BD5-02E0C2B5219C}" srcId="{B95DE011-9D7F-4F63-9C62-4D4864E853D8}" destId="{E0DF8EDE-1911-49C8-B08E-7EE1129629CD}" srcOrd="0" destOrd="0" parTransId="{F084AB19-FF02-4E9F-945F-80928D5D2367}" sibTransId="{D9E1871E-53BB-4E10-B9FB-11D804705E41}"/>
    <dgm:cxn modelId="{651DDE94-06E6-445D-A305-EF2BB8BDB447}" type="presOf" srcId="{D7169200-5D89-459B-91B2-F8F44E6B6264}" destId="{087FD242-601B-4022-8DC8-98AADE6C75BF}" srcOrd="0" destOrd="0" presId="urn:microsoft.com/office/officeart/2018/2/layout/IconLabelDescriptionList"/>
    <dgm:cxn modelId="{FCA842A2-7708-4B14-AB3F-23E6C0A0D1C5}" type="presOf" srcId="{0A2DFB4D-87F1-463B-85F8-DB1216A5CF44}" destId="{15FF0074-1780-4D74-B70B-2E960D8EF7E4}" srcOrd="0" destOrd="0" presId="urn:microsoft.com/office/officeart/2018/2/layout/IconLabelDescriptionList"/>
    <dgm:cxn modelId="{A79E09A3-D9B1-4D39-B840-72B628C4BB58}" type="presOf" srcId="{3E331B6B-0DD0-49D3-A53E-649DD98E6099}" destId="{029AAD40-A0F4-4C8D-B02C-B1F71E5C0203}" srcOrd="0" destOrd="0" presId="urn:microsoft.com/office/officeart/2018/2/layout/IconLabelDescriptionList"/>
    <dgm:cxn modelId="{BBC990A5-5DF4-47B3-8D92-AE98D465F07B}" type="presOf" srcId="{75549DE5-6150-4205-8498-BB02465114AC}" destId="{E9844E54-B512-4A51-9FDB-D50F2ADDBA13}" srcOrd="0" destOrd="0" presId="urn:microsoft.com/office/officeart/2018/2/layout/IconLabelDescriptionList"/>
    <dgm:cxn modelId="{A75DABB2-EDA1-48F1-A03F-E3637DA46640}" type="presOf" srcId="{6D2ECB04-AF8C-4BC5-84FC-BE075CCFA672}" destId="{CF05A9FB-7B05-477D-8FFE-26C7814AC6D9}" srcOrd="0" destOrd="0" presId="urn:microsoft.com/office/officeart/2018/2/layout/IconLabelDescriptionList"/>
    <dgm:cxn modelId="{18BC3CD9-B6E0-4562-8EB5-5DBAEBF82045}" srcId="{D7169200-5D89-459B-91B2-F8F44E6B6264}" destId="{75549DE5-6150-4205-8498-BB02465114AC}" srcOrd="0" destOrd="0" parTransId="{514CD529-DA13-4BFF-B6D1-84FFE4A2B133}" sibTransId="{7C341C5C-B36F-4E51-A3E0-691720B82E9A}"/>
    <dgm:cxn modelId="{44381E11-FC5E-4521-824C-81A1BF35CFFD}" type="presParOf" srcId="{3F7B4636-ED0D-48DD-94E0-0ED7744A7748}" destId="{5EC64025-1533-4DEE-AD65-8F25E71ADD4C}" srcOrd="0" destOrd="0" presId="urn:microsoft.com/office/officeart/2018/2/layout/IconLabelDescriptionList"/>
    <dgm:cxn modelId="{CD1D8326-05F0-4E8F-870C-BCFD985771A3}" type="presParOf" srcId="{5EC64025-1533-4DEE-AD65-8F25E71ADD4C}" destId="{D8E222DC-5B3B-4A44-8CB5-3C51CCA32028}" srcOrd="0" destOrd="0" presId="urn:microsoft.com/office/officeart/2018/2/layout/IconLabelDescriptionList"/>
    <dgm:cxn modelId="{27808647-2096-4311-B9FE-2919AFE03C93}" type="presParOf" srcId="{5EC64025-1533-4DEE-AD65-8F25E71ADD4C}" destId="{59DAE715-0909-4361-9D52-AD2E811DF934}" srcOrd="1" destOrd="0" presId="urn:microsoft.com/office/officeart/2018/2/layout/IconLabelDescriptionList"/>
    <dgm:cxn modelId="{770B4837-DB0F-42AB-90C9-5F041583FA38}" type="presParOf" srcId="{5EC64025-1533-4DEE-AD65-8F25E71ADD4C}" destId="{B3EFE50F-7B3C-4AAF-8856-0C32CDAC243B}" srcOrd="2" destOrd="0" presId="urn:microsoft.com/office/officeart/2018/2/layout/IconLabelDescriptionList"/>
    <dgm:cxn modelId="{4362E741-1653-4DA3-9158-32281DFA9ADE}" type="presParOf" srcId="{5EC64025-1533-4DEE-AD65-8F25E71ADD4C}" destId="{313C649B-5BFC-4804-A291-3C1E442E6CCE}" srcOrd="3" destOrd="0" presId="urn:microsoft.com/office/officeart/2018/2/layout/IconLabelDescriptionList"/>
    <dgm:cxn modelId="{364B241A-C0C5-4322-BC7F-AE2CAA155614}" type="presParOf" srcId="{5EC64025-1533-4DEE-AD65-8F25E71ADD4C}" destId="{029AAD40-A0F4-4C8D-B02C-B1F71E5C0203}" srcOrd="4" destOrd="0" presId="urn:microsoft.com/office/officeart/2018/2/layout/IconLabelDescriptionList"/>
    <dgm:cxn modelId="{939DFCE0-C44F-4E24-AFF6-3426F129269E}" type="presParOf" srcId="{3F7B4636-ED0D-48DD-94E0-0ED7744A7748}" destId="{5E7AF71E-8D8D-4045-B61D-3CE912437F6E}" srcOrd="1" destOrd="0" presId="urn:microsoft.com/office/officeart/2018/2/layout/IconLabelDescriptionList"/>
    <dgm:cxn modelId="{9B6C6023-12EC-4DB5-BB18-792B8070455A}" type="presParOf" srcId="{3F7B4636-ED0D-48DD-94E0-0ED7744A7748}" destId="{C72CF618-349A-4ED6-9BDF-D8B9A15F26B0}" srcOrd="2" destOrd="0" presId="urn:microsoft.com/office/officeart/2018/2/layout/IconLabelDescriptionList"/>
    <dgm:cxn modelId="{10DCA13D-D1E6-4B21-BC3E-F1F6860A4AA4}" type="presParOf" srcId="{C72CF618-349A-4ED6-9BDF-D8B9A15F26B0}" destId="{E1654BD4-B265-4531-B22D-4A8378621900}" srcOrd="0" destOrd="0" presId="urn:microsoft.com/office/officeart/2018/2/layout/IconLabelDescriptionList"/>
    <dgm:cxn modelId="{419AA223-C1A4-4F5C-8897-1017B76A70F1}" type="presParOf" srcId="{C72CF618-349A-4ED6-9BDF-D8B9A15F26B0}" destId="{3472F8C9-02D3-45E9-AC2B-03EA0ACD5093}" srcOrd="1" destOrd="0" presId="urn:microsoft.com/office/officeart/2018/2/layout/IconLabelDescriptionList"/>
    <dgm:cxn modelId="{81AFD58E-4588-454F-A178-8759CAD1F33B}" type="presParOf" srcId="{C72CF618-349A-4ED6-9BDF-D8B9A15F26B0}" destId="{087FD242-601B-4022-8DC8-98AADE6C75BF}" srcOrd="2" destOrd="0" presId="urn:microsoft.com/office/officeart/2018/2/layout/IconLabelDescriptionList"/>
    <dgm:cxn modelId="{D8DE0E9B-6617-4636-A5C1-EC13606FEADF}" type="presParOf" srcId="{C72CF618-349A-4ED6-9BDF-D8B9A15F26B0}" destId="{1200047C-A220-449A-A01E-4791FAF288EA}" srcOrd="3" destOrd="0" presId="urn:microsoft.com/office/officeart/2018/2/layout/IconLabelDescriptionList"/>
    <dgm:cxn modelId="{32074954-176C-4E41-B86B-CCB36E91A96B}" type="presParOf" srcId="{C72CF618-349A-4ED6-9BDF-D8B9A15F26B0}" destId="{E9844E54-B512-4A51-9FDB-D50F2ADDBA13}" srcOrd="4" destOrd="0" presId="urn:microsoft.com/office/officeart/2018/2/layout/IconLabelDescriptionList"/>
    <dgm:cxn modelId="{BFA07294-4844-4629-A07F-0605686EDC83}" type="presParOf" srcId="{3F7B4636-ED0D-48DD-94E0-0ED7744A7748}" destId="{C84A1570-7191-4BF5-A311-287D1D2BD1EE}" srcOrd="3" destOrd="0" presId="urn:microsoft.com/office/officeart/2018/2/layout/IconLabelDescriptionList"/>
    <dgm:cxn modelId="{2C8A40B6-6132-4A49-9EF6-C25C6A84279E}" type="presParOf" srcId="{3F7B4636-ED0D-48DD-94E0-0ED7744A7748}" destId="{A03B7DB0-630A-41E7-A346-3F41CD0E9894}" srcOrd="4" destOrd="0" presId="urn:microsoft.com/office/officeart/2018/2/layout/IconLabelDescriptionList"/>
    <dgm:cxn modelId="{34A58EEB-4CBE-4150-8313-F46DE2F2493A}" type="presParOf" srcId="{A03B7DB0-630A-41E7-A346-3F41CD0E9894}" destId="{6A119A59-2524-4685-9044-BB32F06C19E6}" srcOrd="0" destOrd="0" presId="urn:microsoft.com/office/officeart/2018/2/layout/IconLabelDescriptionList"/>
    <dgm:cxn modelId="{47B2AD4B-30DD-42DD-909E-E0E395CBF7C8}" type="presParOf" srcId="{A03B7DB0-630A-41E7-A346-3F41CD0E9894}" destId="{57DE5F9A-486A-4412-B5CB-2BB28C2DF4E8}" srcOrd="1" destOrd="0" presId="urn:microsoft.com/office/officeart/2018/2/layout/IconLabelDescriptionList"/>
    <dgm:cxn modelId="{CDDF7CE3-1DB0-449B-82F3-101DABD916AB}" type="presParOf" srcId="{A03B7DB0-630A-41E7-A346-3F41CD0E9894}" destId="{CF05A9FB-7B05-477D-8FFE-26C7814AC6D9}" srcOrd="2" destOrd="0" presId="urn:microsoft.com/office/officeart/2018/2/layout/IconLabelDescriptionList"/>
    <dgm:cxn modelId="{1B0AE83E-4E55-4C9C-95AD-4E93CB18C023}" type="presParOf" srcId="{A03B7DB0-630A-41E7-A346-3F41CD0E9894}" destId="{707BB1E8-6243-4BEB-8B2D-D1EBBD7E3BBA}" srcOrd="3" destOrd="0" presId="urn:microsoft.com/office/officeart/2018/2/layout/IconLabelDescriptionList"/>
    <dgm:cxn modelId="{4E6450FF-94DE-4E45-851D-F88B73E803C4}" type="presParOf" srcId="{A03B7DB0-630A-41E7-A346-3F41CD0E9894}" destId="{15FF0074-1780-4D74-B70B-2E960D8EF7E4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95DE011-9D7F-4F63-9C62-4D4864E853D8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DF8EDE-1911-49C8-B08E-7EE1129629C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FIRST SEMESTER</a:t>
          </a:r>
        </a:p>
      </dgm:t>
    </dgm:pt>
    <dgm:pt modelId="{F084AB19-FF02-4E9F-945F-80928D5D2367}" type="parTrans" cxnId="{E109CE75-BA35-498D-8BD5-02E0C2B5219C}">
      <dgm:prSet/>
      <dgm:spPr/>
      <dgm:t>
        <a:bodyPr/>
        <a:lstStyle/>
        <a:p>
          <a:endParaRPr lang="en-US"/>
        </a:p>
      </dgm:t>
    </dgm:pt>
    <dgm:pt modelId="{D9E1871E-53BB-4E10-B9FB-11D804705E41}" type="sibTrans" cxnId="{E109CE75-BA35-498D-8BD5-02E0C2B5219C}">
      <dgm:prSet/>
      <dgm:spPr/>
      <dgm:t>
        <a:bodyPr/>
        <a:lstStyle/>
        <a:p>
          <a:endParaRPr lang="en-US"/>
        </a:p>
      </dgm:t>
    </dgm:pt>
    <dgm:pt modelId="{D7169200-5D89-459B-91B2-F8F44E6B626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SECOND SEMESTER</a:t>
          </a:r>
        </a:p>
      </dgm:t>
    </dgm:pt>
    <dgm:pt modelId="{3456C647-AE6C-4154-8AF5-CEC83EF6CB3F}" type="parTrans" cxnId="{FF26F934-45FB-46F8-958E-B810BD20CBB7}">
      <dgm:prSet/>
      <dgm:spPr/>
      <dgm:t>
        <a:bodyPr/>
        <a:lstStyle/>
        <a:p>
          <a:endParaRPr lang="en-US"/>
        </a:p>
      </dgm:t>
    </dgm:pt>
    <dgm:pt modelId="{8BB7EE1E-3251-449A-8A72-CF30CBD7F89B}" type="sibTrans" cxnId="{FF26F934-45FB-46F8-958E-B810BD20CBB7}">
      <dgm:prSet/>
      <dgm:spPr/>
      <dgm:t>
        <a:bodyPr/>
        <a:lstStyle/>
        <a:p>
          <a:endParaRPr lang="en-US"/>
        </a:p>
      </dgm:t>
    </dgm:pt>
    <dgm:pt modelId="{6D2ECB04-AF8C-4BC5-84FC-BE075CCFA67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END OF YEAR / SUMMER</a:t>
          </a:r>
        </a:p>
      </dgm:t>
    </dgm:pt>
    <dgm:pt modelId="{576154FD-AE80-49BB-BA32-47AF674ED250}" type="parTrans" cxnId="{550EF140-2709-4C09-A75D-FAD883E26029}">
      <dgm:prSet/>
      <dgm:spPr/>
      <dgm:t>
        <a:bodyPr/>
        <a:lstStyle/>
        <a:p>
          <a:endParaRPr lang="en-US"/>
        </a:p>
      </dgm:t>
    </dgm:pt>
    <dgm:pt modelId="{F7EE13B7-95EC-4F02-9AA1-699A2DCBA1FD}" type="sibTrans" cxnId="{550EF140-2709-4C09-A75D-FAD883E26029}">
      <dgm:prSet/>
      <dgm:spPr/>
      <dgm:t>
        <a:bodyPr/>
        <a:lstStyle/>
        <a:p>
          <a:endParaRPr lang="en-US"/>
        </a:p>
      </dgm:t>
    </dgm:pt>
    <dgm:pt modelId="{0A2DFB4D-87F1-463B-85F8-DB1216A5CF44}">
      <dgm:prSet custT="1"/>
      <dgm:spPr/>
      <dgm:t>
        <a:bodyPr/>
        <a:lstStyle/>
        <a:p>
          <a:r>
            <a: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CREATE COMMON APPLICATION / WORK ON COLLEGE ESSAY(S)</a:t>
          </a:r>
        </a:p>
        <a:p>
          <a:r>
            <a: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NARROW DOWN COLLEGE PREFERENCES / CREATE SHORT LIST</a:t>
          </a:r>
        </a:p>
        <a:p>
          <a:r>
            <a: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DISCUSS COLLEGE PLANS WITH PARENTS, INCLUDING FINANCES</a:t>
          </a:r>
        </a:p>
      </dgm:t>
    </dgm:pt>
    <dgm:pt modelId="{8A6D5AFE-131F-42FF-845A-EE32A97492FF}" type="parTrans" cxnId="{BA53D329-7E43-44BB-B34B-647C1BC4B52F}">
      <dgm:prSet/>
      <dgm:spPr/>
      <dgm:t>
        <a:bodyPr/>
        <a:lstStyle/>
        <a:p>
          <a:endParaRPr lang="en-US"/>
        </a:p>
      </dgm:t>
    </dgm:pt>
    <dgm:pt modelId="{C52156EA-7CBD-4372-BEE6-9A10238AA38D}" type="sibTrans" cxnId="{BA53D329-7E43-44BB-B34B-647C1BC4B52F}">
      <dgm:prSet/>
      <dgm:spPr/>
      <dgm:t>
        <a:bodyPr/>
        <a:lstStyle/>
        <a:p>
          <a:endParaRPr lang="en-US"/>
        </a:p>
      </dgm:t>
    </dgm:pt>
    <dgm:pt modelId="{3E331B6B-0DD0-49D3-A53E-649DD98E6099}">
      <dgm:prSet custT="1"/>
      <dgm:spPr/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DO YOUR BEST TO POST HIGH MP &amp; FINAL GRADES</a:t>
          </a:r>
        </a:p>
        <a:p>
          <a:r>
            <a: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TAKE THE PSAT IN OCTOBER / PLAN DATE FOR OFFICIAL SAT or ACT</a:t>
          </a:r>
        </a:p>
        <a:p>
          <a:r>
            <a: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WORK ON THE 11TH GRADE GOALS</a:t>
          </a:r>
        </a:p>
      </dgm:t>
    </dgm:pt>
    <dgm:pt modelId="{C615B79C-7A49-4015-B4CD-9D4512DF219A}" type="parTrans" cxnId="{6E89AB44-0F9F-45E3-93C5-CBCCD0DAF89F}">
      <dgm:prSet/>
      <dgm:spPr/>
      <dgm:t>
        <a:bodyPr/>
        <a:lstStyle/>
        <a:p>
          <a:endParaRPr lang="en-US"/>
        </a:p>
      </dgm:t>
    </dgm:pt>
    <dgm:pt modelId="{9CB35875-B84B-4588-8C69-BDB54BD9ED66}" type="sibTrans" cxnId="{6E89AB44-0F9F-45E3-93C5-CBCCD0DAF89F}">
      <dgm:prSet/>
      <dgm:spPr/>
      <dgm:t>
        <a:bodyPr/>
        <a:lstStyle/>
        <a:p>
          <a:endParaRPr lang="en-US"/>
        </a:p>
      </dgm:t>
    </dgm:pt>
    <dgm:pt modelId="{75549DE5-6150-4205-8498-BB02465114A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PLAN COURSES FOR NEXT YEAR WITH YOUR SCHOOL COUNSELOR</a:t>
          </a:r>
        </a:p>
        <a:p>
          <a:pPr>
            <a:lnSpc>
              <a:spcPct val="100000"/>
            </a:lnSpc>
          </a:pPr>
          <a:r>
            <a: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USE COLLEGE SEARCH TOOLS &amp; BECOME FAMILIAR WITH COLLEGES</a:t>
          </a:r>
        </a:p>
        <a:p>
          <a:pPr>
            <a:lnSpc>
              <a:spcPct val="100000"/>
            </a:lnSpc>
          </a:pPr>
          <a:r>
            <a: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PLAN TO TAKE THE SAT OR ACT TWICE BEFORE SENIOR YEAR (AFTER ALG 2)</a:t>
          </a:r>
        </a:p>
      </dgm:t>
    </dgm:pt>
    <dgm:pt modelId="{514CD529-DA13-4BFF-B6D1-84FFE4A2B133}" type="parTrans" cxnId="{18BC3CD9-B6E0-4562-8EB5-5DBAEBF82045}">
      <dgm:prSet/>
      <dgm:spPr/>
      <dgm:t>
        <a:bodyPr/>
        <a:lstStyle/>
        <a:p>
          <a:endParaRPr lang="en-US"/>
        </a:p>
      </dgm:t>
    </dgm:pt>
    <dgm:pt modelId="{7C341C5C-B36F-4E51-A3E0-691720B82E9A}" type="sibTrans" cxnId="{18BC3CD9-B6E0-4562-8EB5-5DBAEBF82045}">
      <dgm:prSet/>
      <dgm:spPr/>
      <dgm:t>
        <a:bodyPr/>
        <a:lstStyle/>
        <a:p>
          <a:endParaRPr lang="en-US"/>
        </a:p>
      </dgm:t>
    </dgm:pt>
    <dgm:pt modelId="{4F52E1E7-0A83-4A3B-B4EB-8A7D574FBDD2}" type="pres">
      <dgm:prSet presAssocID="{B95DE011-9D7F-4F63-9C62-4D4864E853D8}" presName="Name0" presStyleCnt="0">
        <dgm:presLayoutVars>
          <dgm:dir/>
          <dgm:animLvl val="lvl"/>
          <dgm:resizeHandles val="exact"/>
        </dgm:presLayoutVars>
      </dgm:prSet>
      <dgm:spPr/>
    </dgm:pt>
    <dgm:pt modelId="{754EFDF8-0DB7-42A6-BAC4-E43D8369A9B4}" type="pres">
      <dgm:prSet presAssocID="{6D2ECB04-AF8C-4BC5-84FC-BE075CCFA672}" presName="boxAndChildren" presStyleCnt="0"/>
      <dgm:spPr/>
    </dgm:pt>
    <dgm:pt modelId="{62686B8B-C4F2-48A7-8DD1-18069C545731}" type="pres">
      <dgm:prSet presAssocID="{6D2ECB04-AF8C-4BC5-84FC-BE075CCFA672}" presName="parentTextBox" presStyleLbl="alignNode1" presStyleIdx="0" presStyleCnt="3" custLinFactNeighborY="1718"/>
      <dgm:spPr/>
    </dgm:pt>
    <dgm:pt modelId="{72350402-C2DD-4D79-B83C-496351743C87}" type="pres">
      <dgm:prSet presAssocID="{6D2ECB04-AF8C-4BC5-84FC-BE075CCFA672}" presName="descendantBox" presStyleLbl="bgAccFollowNode1" presStyleIdx="0" presStyleCnt="3"/>
      <dgm:spPr/>
    </dgm:pt>
    <dgm:pt modelId="{3FE8E3B5-BC21-476A-9B2A-D6793EBC7DE9}" type="pres">
      <dgm:prSet presAssocID="{8BB7EE1E-3251-449A-8A72-CF30CBD7F89B}" presName="sp" presStyleCnt="0"/>
      <dgm:spPr/>
    </dgm:pt>
    <dgm:pt modelId="{B1D858C1-67AE-4453-961D-436F04F5DF91}" type="pres">
      <dgm:prSet presAssocID="{D7169200-5D89-459B-91B2-F8F44E6B6264}" presName="arrowAndChildren" presStyleCnt="0"/>
      <dgm:spPr/>
    </dgm:pt>
    <dgm:pt modelId="{781EBFD2-A213-4666-8EC2-BBD5010E247B}" type="pres">
      <dgm:prSet presAssocID="{D7169200-5D89-459B-91B2-F8F44E6B6264}" presName="parentTextArrow" presStyleLbl="node1" presStyleIdx="0" presStyleCnt="0"/>
      <dgm:spPr/>
    </dgm:pt>
    <dgm:pt modelId="{9C527779-FCA4-45F0-AFB1-EAAD66D94AA0}" type="pres">
      <dgm:prSet presAssocID="{D7169200-5D89-459B-91B2-F8F44E6B6264}" presName="arrow" presStyleLbl="alignNode1" presStyleIdx="1" presStyleCnt="3"/>
      <dgm:spPr/>
    </dgm:pt>
    <dgm:pt modelId="{66557852-48BB-4E85-A05D-A4A17A8ADC97}" type="pres">
      <dgm:prSet presAssocID="{D7169200-5D89-459B-91B2-F8F44E6B6264}" presName="descendantArrow" presStyleLbl="bgAccFollowNode1" presStyleIdx="1" presStyleCnt="3"/>
      <dgm:spPr/>
    </dgm:pt>
    <dgm:pt modelId="{602E8275-998D-4A52-9152-EEC156EF2937}" type="pres">
      <dgm:prSet presAssocID="{D9E1871E-53BB-4E10-B9FB-11D804705E41}" presName="sp" presStyleCnt="0"/>
      <dgm:spPr/>
    </dgm:pt>
    <dgm:pt modelId="{589D295C-F3A1-41C4-B832-D48CBAE366E4}" type="pres">
      <dgm:prSet presAssocID="{E0DF8EDE-1911-49C8-B08E-7EE1129629CD}" presName="arrowAndChildren" presStyleCnt="0"/>
      <dgm:spPr/>
    </dgm:pt>
    <dgm:pt modelId="{DF0E2169-CB1C-4F87-9DE3-DAB39BC3DDC2}" type="pres">
      <dgm:prSet presAssocID="{E0DF8EDE-1911-49C8-B08E-7EE1129629CD}" presName="parentTextArrow" presStyleLbl="node1" presStyleIdx="0" presStyleCnt="0"/>
      <dgm:spPr/>
    </dgm:pt>
    <dgm:pt modelId="{907853FB-3BE2-4185-B32A-2BCD0F41E3C0}" type="pres">
      <dgm:prSet presAssocID="{E0DF8EDE-1911-49C8-B08E-7EE1129629CD}" presName="arrow" presStyleLbl="alignNode1" presStyleIdx="2" presStyleCnt="3" custScaleX="100793" custScaleY="95399"/>
      <dgm:spPr/>
    </dgm:pt>
    <dgm:pt modelId="{19BE663D-4571-498F-9963-649D1FB01F13}" type="pres">
      <dgm:prSet presAssocID="{E0DF8EDE-1911-49C8-B08E-7EE1129629CD}" presName="descendantArrow" presStyleLbl="bgAccFollowNode1" presStyleIdx="2" presStyleCnt="3"/>
      <dgm:spPr/>
    </dgm:pt>
  </dgm:ptLst>
  <dgm:cxnLst>
    <dgm:cxn modelId="{7F587702-93FF-4E51-B2BC-491452C5AC0B}" type="presOf" srcId="{D7169200-5D89-459B-91B2-F8F44E6B6264}" destId="{781EBFD2-A213-4666-8EC2-BBD5010E247B}" srcOrd="0" destOrd="0" presId="urn:microsoft.com/office/officeart/2016/7/layout/VerticalDownArrowProcess"/>
    <dgm:cxn modelId="{DF45A103-AFE2-4507-8F95-986C1D1467DB}" type="presOf" srcId="{0A2DFB4D-87F1-463B-85F8-DB1216A5CF44}" destId="{72350402-C2DD-4D79-B83C-496351743C87}" srcOrd="0" destOrd="0" presId="urn:microsoft.com/office/officeart/2016/7/layout/VerticalDownArrowProcess"/>
    <dgm:cxn modelId="{6B39D309-9A1B-4007-9D14-9D61697DEA21}" type="presOf" srcId="{75549DE5-6150-4205-8498-BB02465114AC}" destId="{66557852-48BB-4E85-A05D-A4A17A8ADC97}" srcOrd="0" destOrd="0" presId="urn:microsoft.com/office/officeart/2016/7/layout/VerticalDownArrowProcess"/>
    <dgm:cxn modelId="{BA53D329-7E43-44BB-B34B-647C1BC4B52F}" srcId="{6D2ECB04-AF8C-4BC5-84FC-BE075CCFA672}" destId="{0A2DFB4D-87F1-463B-85F8-DB1216A5CF44}" srcOrd="0" destOrd="0" parTransId="{8A6D5AFE-131F-42FF-845A-EE32A97492FF}" sibTransId="{C52156EA-7CBD-4372-BEE6-9A10238AA38D}"/>
    <dgm:cxn modelId="{FF26F934-45FB-46F8-958E-B810BD20CBB7}" srcId="{B95DE011-9D7F-4F63-9C62-4D4864E853D8}" destId="{D7169200-5D89-459B-91B2-F8F44E6B6264}" srcOrd="1" destOrd="0" parTransId="{3456C647-AE6C-4154-8AF5-CEC83EF6CB3F}" sibTransId="{8BB7EE1E-3251-449A-8A72-CF30CBD7F89B}"/>
    <dgm:cxn modelId="{550EF140-2709-4C09-A75D-FAD883E26029}" srcId="{B95DE011-9D7F-4F63-9C62-4D4864E853D8}" destId="{6D2ECB04-AF8C-4BC5-84FC-BE075CCFA672}" srcOrd="2" destOrd="0" parTransId="{576154FD-AE80-49BB-BA32-47AF674ED250}" sibTransId="{F7EE13B7-95EC-4F02-9AA1-699A2DCBA1FD}"/>
    <dgm:cxn modelId="{6E89AB44-0F9F-45E3-93C5-CBCCD0DAF89F}" srcId="{E0DF8EDE-1911-49C8-B08E-7EE1129629CD}" destId="{3E331B6B-0DD0-49D3-A53E-649DD98E6099}" srcOrd="0" destOrd="0" parTransId="{C615B79C-7A49-4015-B4CD-9D4512DF219A}" sibTransId="{9CB35875-B84B-4588-8C69-BDB54BD9ED66}"/>
    <dgm:cxn modelId="{96CDC364-9F28-4539-AF7E-63B2E7AF0F42}" type="presOf" srcId="{B95DE011-9D7F-4F63-9C62-4D4864E853D8}" destId="{4F52E1E7-0A83-4A3B-B4EB-8A7D574FBDD2}" srcOrd="0" destOrd="0" presId="urn:microsoft.com/office/officeart/2016/7/layout/VerticalDownArrowProcess"/>
    <dgm:cxn modelId="{17CBAD70-CD60-445C-9D31-1B22426AC138}" type="presOf" srcId="{6D2ECB04-AF8C-4BC5-84FC-BE075CCFA672}" destId="{62686B8B-C4F2-48A7-8DD1-18069C545731}" srcOrd="0" destOrd="0" presId="urn:microsoft.com/office/officeart/2016/7/layout/VerticalDownArrowProcess"/>
    <dgm:cxn modelId="{E109CE75-BA35-498D-8BD5-02E0C2B5219C}" srcId="{B95DE011-9D7F-4F63-9C62-4D4864E853D8}" destId="{E0DF8EDE-1911-49C8-B08E-7EE1129629CD}" srcOrd="0" destOrd="0" parTransId="{F084AB19-FF02-4E9F-945F-80928D5D2367}" sibTransId="{D9E1871E-53BB-4E10-B9FB-11D804705E41}"/>
    <dgm:cxn modelId="{BFA8A686-E1DB-44ED-8E9F-964D0FAA5A99}" type="presOf" srcId="{3E331B6B-0DD0-49D3-A53E-649DD98E6099}" destId="{19BE663D-4571-498F-9963-649D1FB01F13}" srcOrd="0" destOrd="0" presId="urn:microsoft.com/office/officeart/2016/7/layout/VerticalDownArrowProcess"/>
    <dgm:cxn modelId="{0DF691A6-C628-43D6-BD97-5DABC5C28B30}" type="presOf" srcId="{D7169200-5D89-459B-91B2-F8F44E6B6264}" destId="{9C527779-FCA4-45F0-AFB1-EAAD66D94AA0}" srcOrd="1" destOrd="0" presId="urn:microsoft.com/office/officeart/2016/7/layout/VerticalDownArrowProcess"/>
    <dgm:cxn modelId="{18BC3CD9-B6E0-4562-8EB5-5DBAEBF82045}" srcId="{D7169200-5D89-459B-91B2-F8F44E6B6264}" destId="{75549DE5-6150-4205-8498-BB02465114AC}" srcOrd="0" destOrd="0" parTransId="{514CD529-DA13-4BFF-B6D1-84FFE4A2B133}" sibTransId="{7C341C5C-B36F-4E51-A3E0-691720B82E9A}"/>
    <dgm:cxn modelId="{1D3EE4F4-3800-457D-B1BE-6E65A2D05C5F}" type="presOf" srcId="{E0DF8EDE-1911-49C8-B08E-7EE1129629CD}" destId="{907853FB-3BE2-4185-B32A-2BCD0F41E3C0}" srcOrd="1" destOrd="0" presId="urn:microsoft.com/office/officeart/2016/7/layout/VerticalDownArrowProcess"/>
    <dgm:cxn modelId="{31979DFB-6C70-431D-B3A9-6A797AAA2BD1}" type="presOf" srcId="{E0DF8EDE-1911-49C8-B08E-7EE1129629CD}" destId="{DF0E2169-CB1C-4F87-9DE3-DAB39BC3DDC2}" srcOrd="0" destOrd="0" presId="urn:microsoft.com/office/officeart/2016/7/layout/VerticalDownArrowProcess"/>
    <dgm:cxn modelId="{C98B8E8F-0A2E-4C47-BBBC-E5CDE7315261}" type="presParOf" srcId="{4F52E1E7-0A83-4A3B-B4EB-8A7D574FBDD2}" destId="{754EFDF8-0DB7-42A6-BAC4-E43D8369A9B4}" srcOrd="0" destOrd="0" presId="urn:microsoft.com/office/officeart/2016/7/layout/VerticalDownArrowProcess"/>
    <dgm:cxn modelId="{1C6D3CD3-A720-4724-9E14-A03B9C8EECCA}" type="presParOf" srcId="{754EFDF8-0DB7-42A6-BAC4-E43D8369A9B4}" destId="{62686B8B-C4F2-48A7-8DD1-18069C545731}" srcOrd="0" destOrd="0" presId="urn:microsoft.com/office/officeart/2016/7/layout/VerticalDownArrowProcess"/>
    <dgm:cxn modelId="{5A52C04A-8B14-4D2F-B54B-B34695F691C3}" type="presParOf" srcId="{754EFDF8-0DB7-42A6-BAC4-E43D8369A9B4}" destId="{72350402-C2DD-4D79-B83C-496351743C87}" srcOrd="1" destOrd="0" presId="urn:microsoft.com/office/officeart/2016/7/layout/VerticalDownArrowProcess"/>
    <dgm:cxn modelId="{B104981A-760D-42A1-803D-A67C21CFB60E}" type="presParOf" srcId="{4F52E1E7-0A83-4A3B-B4EB-8A7D574FBDD2}" destId="{3FE8E3B5-BC21-476A-9B2A-D6793EBC7DE9}" srcOrd="1" destOrd="0" presId="urn:microsoft.com/office/officeart/2016/7/layout/VerticalDownArrowProcess"/>
    <dgm:cxn modelId="{071022FB-FF9C-4BD0-BAA7-BB819D1FE130}" type="presParOf" srcId="{4F52E1E7-0A83-4A3B-B4EB-8A7D574FBDD2}" destId="{B1D858C1-67AE-4453-961D-436F04F5DF91}" srcOrd="2" destOrd="0" presId="urn:microsoft.com/office/officeart/2016/7/layout/VerticalDownArrowProcess"/>
    <dgm:cxn modelId="{6AD437D1-C4D8-4DDB-B740-193F72385524}" type="presParOf" srcId="{B1D858C1-67AE-4453-961D-436F04F5DF91}" destId="{781EBFD2-A213-4666-8EC2-BBD5010E247B}" srcOrd="0" destOrd="0" presId="urn:microsoft.com/office/officeart/2016/7/layout/VerticalDownArrowProcess"/>
    <dgm:cxn modelId="{5560DD89-CDDF-457B-A055-2585F2290A2D}" type="presParOf" srcId="{B1D858C1-67AE-4453-961D-436F04F5DF91}" destId="{9C527779-FCA4-45F0-AFB1-EAAD66D94AA0}" srcOrd="1" destOrd="0" presId="urn:microsoft.com/office/officeart/2016/7/layout/VerticalDownArrowProcess"/>
    <dgm:cxn modelId="{98F53B30-7598-4626-8D0E-8C06751CD21C}" type="presParOf" srcId="{B1D858C1-67AE-4453-961D-436F04F5DF91}" destId="{66557852-48BB-4E85-A05D-A4A17A8ADC97}" srcOrd="2" destOrd="0" presId="urn:microsoft.com/office/officeart/2016/7/layout/VerticalDownArrowProcess"/>
    <dgm:cxn modelId="{59703D61-8A3E-43BE-AAA5-E5AB7F274E93}" type="presParOf" srcId="{4F52E1E7-0A83-4A3B-B4EB-8A7D574FBDD2}" destId="{602E8275-998D-4A52-9152-EEC156EF2937}" srcOrd="3" destOrd="0" presId="urn:microsoft.com/office/officeart/2016/7/layout/VerticalDownArrowProcess"/>
    <dgm:cxn modelId="{C611BCE1-AB22-4566-9B18-3BFBE28D4D53}" type="presParOf" srcId="{4F52E1E7-0A83-4A3B-B4EB-8A7D574FBDD2}" destId="{589D295C-F3A1-41C4-B832-D48CBAE366E4}" srcOrd="4" destOrd="0" presId="urn:microsoft.com/office/officeart/2016/7/layout/VerticalDownArrowProcess"/>
    <dgm:cxn modelId="{FD2018BC-6B76-47C4-8A37-751EA25B69EC}" type="presParOf" srcId="{589D295C-F3A1-41C4-B832-D48CBAE366E4}" destId="{DF0E2169-CB1C-4F87-9DE3-DAB39BC3DDC2}" srcOrd="0" destOrd="0" presId="urn:microsoft.com/office/officeart/2016/7/layout/VerticalDownArrowProcess"/>
    <dgm:cxn modelId="{BA252268-EEEE-4E75-AE18-0F2C737E3725}" type="presParOf" srcId="{589D295C-F3A1-41C4-B832-D48CBAE366E4}" destId="{907853FB-3BE2-4185-B32A-2BCD0F41E3C0}" srcOrd="1" destOrd="0" presId="urn:microsoft.com/office/officeart/2016/7/layout/VerticalDownArrowProcess"/>
    <dgm:cxn modelId="{55DFAD5A-D238-4583-BDFA-76F917762D08}" type="presParOf" srcId="{589D295C-F3A1-41C4-B832-D48CBAE366E4}" destId="{19BE663D-4571-498F-9963-649D1FB01F13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3C2138-C07D-4A5B-8F95-5ED090AEEFE4}">
      <dsp:nvSpPr>
        <dsp:cNvPr id="0" name=""/>
        <dsp:cNvSpPr/>
      </dsp:nvSpPr>
      <dsp:spPr>
        <a:xfrm>
          <a:off x="1051546" y="300324"/>
          <a:ext cx="1128093" cy="112809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619382-5A57-478D-87D0-0C0372EA0AD4}">
      <dsp:nvSpPr>
        <dsp:cNvPr id="0" name=""/>
        <dsp:cNvSpPr/>
      </dsp:nvSpPr>
      <dsp:spPr>
        <a:xfrm>
          <a:off x="4031" y="1623911"/>
          <a:ext cx="3223125" cy="6345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/>
            <a:t>FOCUS ON 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/>
            <a:t>ACADEMIC SUCCESS</a:t>
          </a:r>
          <a:endParaRPr lang="en-US" sz="1400" kern="1200" dirty="0"/>
        </a:p>
      </dsp:txBody>
      <dsp:txXfrm>
        <a:off x="4031" y="1623911"/>
        <a:ext cx="3223125" cy="634552"/>
      </dsp:txXfrm>
    </dsp:sp>
    <dsp:sp modelId="{42BDF1AE-46CC-4518-8E5B-0CEB855F2DCC}">
      <dsp:nvSpPr>
        <dsp:cNvPr id="0" name=""/>
        <dsp:cNvSpPr/>
      </dsp:nvSpPr>
      <dsp:spPr>
        <a:xfrm>
          <a:off x="4031" y="2349390"/>
          <a:ext cx="3223125" cy="2497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Adjusting from Middle School to High School will take effort.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Access teachers during L&amp;L, and follow up if you miss class.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Learn how to study effectively and manage your time well. </a:t>
          </a:r>
        </a:p>
      </dsp:txBody>
      <dsp:txXfrm>
        <a:off x="4031" y="2349390"/>
        <a:ext cx="3223125" cy="2497274"/>
      </dsp:txXfrm>
    </dsp:sp>
    <dsp:sp modelId="{CA0BD0FD-EB6E-4D56-ADC5-A2605E9AF56E}">
      <dsp:nvSpPr>
        <dsp:cNvPr id="0" name=""/>
        <dsp:cNvSpPr/>
      </dsp:nvSpPr>
      <dsp:spPr>
        <a:xfrm>
          <a:off x="4838718" y="300324"/>
          <a:ext cx="1128093" cy="1128093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835B6B-62DD-4E55-8302-57B5CAFD38E2}">
      <dsp:nvSpPr>
        <dsp:cNvPr id="0" name=""/>
        <dsp:cNvSpPr/>
      </dsp:nvSpPr>
      <dsp:spPr>
        <a:xfrm>
          <a:off x="3791203" y="1623911"/>
          <a:ext cx="3223125" cy="6345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100" kern="1200" dirty="0"/>
            <a:t>CAREER EXPLORATION</a:t>
          </a:r>
        </a:p>
      </dsp:txBody>
      <dsp:txXfrm>
        <a:off x="3791203" y="1623911"/>
        <a:ext cx="3223125" cy="634552"/>
      </dsp:txXfrm>
    </dsp:sp>
    <dsp:sp modelId="{3AB5D3AB-1F59-41B8-AB94-0215DC04D084}">
      <dsp:nvSpPr>
        <dsp:cNvPr id="0" name=""/>
        <dsp:cNvSpPr/>
      </dsp:nvSpPr>
      <dsp:spPr>
        <a:xfrm>
          <a:off x="3791203" y="2349390"/>
          <a:ext cx="3223125" cy="2497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The Occupational Outlook Handbook will help you plan.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Salaries are impacted by college major more than the school you attend.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See what careers interest you, and take related courses. </a:t>
          </a:r>
        </a:p>
      </dsp:txBody>
      <dsp:txXfrm>
        <a:off x="3791203" y="2349390"/>
        <a:ext cx="3223125" cy="2497274"/>
      </dsp:txXfrm>
    </dsp:sp>
    <dsp:sp modelId="{06E06DE7-4836-48F9-A7A1-2517313C0C6E}">
      <dsp:nvSpPr>
        <dsp:cNvPr id="0" name=""/>
        <dsp:cNvSpPr/>
      </dsp:nvSpPr>
      <dsp:spPr>
        <a:xfrm>
          <a:off x="8625890" y="300324"/>
          <a:ext cx="1128093" cy="1128093"/>
        </a:xfrm>
        <a:prstGeom prst="rect">
          <a:avLst/>
        </a:prstGeom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B076B2-B79F-4EAD-B0B1-0E8D647823D7}">
      <dsp:nvSpPr>
        <dsp:cNvPr id="0" name=""/>
        <dsp:cNvSpPr/>
      </dsp:nvSpPr>
      <dsp:spPr>
        <a:xfrm>
          <a:off x="7578374" y="1623911"/>
          <a:ext cx="3223125" cy="6345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100" kern="1200" dirty="0"/>
            <a:t>GET INVOLVED</a:t>
          </a:r>
        </a:p>
      </dsp:txBody>
      <dsp:txXfrm>
        <a:off x="7578374" y="1623911"/>
        <a:ext cx="3223125" cy="634552"/>
      </dsp:txXfrm>
    </dsp:sp>
    <dsp:sp modelId="{5FFBC884-7A50-439B-9776-8EE07EEE89D6}">
      <dsp:nvSpPr>
        <dsp:cNvPr id="0" name=""/>
        <dsp:cNvSpPr/>
      </dsp:nvSpPr>
      <dsp:spPr>
        <a:xfrm>
          <a:off x="7578374" y="2349390"/>
          <a:ext cx="3223125" cy="2497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Many colleges want to know how you spend your free time.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Join school clubs, volunteer, continue with a sport/activity. 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Working part-time demonstrates responsibility and time management. </a:t>
          </a:r>
        </a:p>
      </dsp:txBody>
      <dsp:txXfrm>
        <a:off x="7578374" y="2349390"/>
        <a:ext cx="3223125" cy="24972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686B8B-C4F2-48A7-8DD1-18069C545731}">
      <dsp:nvSpPr>
        <dsp:cNvPr id="0" name=""/>
        <dsp:cNvSpPr/>
      </dsp:nvSpPr>
      <dsp:spPr>
        <a:xfrm>
          <a:off x="0" y="3909528"/>
          <a:ext cx="2637263" cy="12980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562" tIns="170688" rIns="187562" bIns="170688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END OF YEAR / SUMMER</a:t>
          </a:r>
        </a:p>
      </dsp:txBody>
      <dsp:txXfrm>
        <a:off x="0" y="3909528"/>
        <a:ext cx="2637263" cy="1298090"/>
      </dsp:txXfrm>
    </dsp:sp>
    <dsp:sp modelId="{72350402-C2DD-4D79-B83C-496351743C87}">
      <dsp:nvSpPr>
        <dsp:cNvPr id="0" name=""/>
        <dsp:cNvSpPr/>
      </dsp:nvSpPr>
      <dsp:spPr>
        <a:xfrm>
          <a:off x="2637263" y="3908791"/>
          <a:ext cx="7911789" cy="12980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488" tIns="228600" rIns="160488" bIns="22860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EXPLORE SUMMER OPPORTUNITIES (WORK, SUMMER CAMPS, VOLUNTEERING)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NARROW DOWN POSSIBLE CAREER OPTIONS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WORK ON IMPROVING DEFICIT SKILLS FROM THE PSAT / PreACT</a:t>
          </a:r>
        </a:p>
      </dsp:txBody>
      <dsp:txXfrm>
        <a:off x="2637263" y="3908791"/>
        <a:ext cx="7911789" cy="1298090"/>
      </dsp:txXfrm>
    </dsp:sp>
    <dsp:sp modelId="{9C527779-FCA4-45F0-AFB1-EAAD66D94AA0}">
      <dsp:nvSpPr>
        <dsp:cNvPr id="0" name=""/>
        <dsp:cNvSpPr/>
      </dsp:nvSpPr>
      <dsp:spPr>
        <a:xfrm rot="10800000">
          <a:off x="0" y="1931799"/>
          <a:ext cx="2637263" cy="1996463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562" tIns="170688" rIns="187562" bIns="170688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SECOND SEMESTER</a:t>
          </a:r>
        </a:p>
      </dsp:txBody>
      <dsp:txXfrm rot="-10800000">
        <a:off x="0" y="1931799"/>
        <a:ext cx="2637263" cy="1297701"/>
      </dsp:txXfrm>
    </dsp:sp>
    <dsp:sp modelId="{66557852-48BB-4E85-A05D-A4A17A8ADC97}">
      <dsp:nvSpPr>
        <dsp:cNvPr id="0" name=""/>
        <dsp:cNvSpPr/>
      </dsp:nvSpPr>
      <dsp:spPr>
        <a:xfrm>
          <a:off x="2637263" y="1931799"/>
          <a:ext cx="7911789" cy="129770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488" tIns="228600" rIns="160488" bIns="22860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PLAN COURSES FOR NEXT YEAR WITH YOUR SCHOOL COUNSELOR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TAKE THE </a:t>
          </a:r>
          <a:r>
            <a:rPr lang="en-US" sz="18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PreACT</a:t>
          </a:r>
          <a:r>
            <a:rPr lang="en-US" sz="1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IN MARCH AS PRACTICE FOR THE ACT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VISIT A COLLEGE CAMPUS IF YOU CAN</a:t>
          </a:r>
        </a:p>
      </dsp:txBody>
      <dsp:txXfrm>
        <a:off x="2637263" y="1931799"/>
        <a:ext cx="7911789" cy="1297701"/>
      </dsp:txXfrm>
    </dsp:sp>
    <dsp:sp modelId="{907853FB-3BE2-4185-B32A-2BCD0F41E3C0}">
      <dsp:nvSpPr>
        <dsp:cNvPr id="0" name=""/>
        <dsp:cNvSpPr/>
      </dsp:nvSpPr>
      <dsp:spPr>
        <a:xfrm rot="10800000">
          <a:off x="-5228" y="46665"/>
          <a:ext cx="2658176" cy="1904606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562" tIns="170688" rIns="187562" bIns="170688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FIRST SEMESTER</a:t>
          </a:r>
        </a:p>
      </dsp:txBody>
      <dsp:txXfrm rot="-10800000">
        <a:off x="-5228" y="46665"/>
        <a:ext cx="2658176" cy="1237993"/>
      </dsp:txXfrm>
    </dsp:sp>
    <dsp:sp modelId="{19BE663D-4571-498F-9963-649D1FB01F13}">
      <dsp:nvSpPr>
        <dsp:cNvPr id="0" name=""/>
        <dsp:cNvSpPr/>
      </dsp:nvSpPr>
      <dsp:spPr>
        <a:xfrm>
          <a:off x="2642491" y="736"/>
          <a:ext cx="7911789" cy="129770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488" tIns="228600" rIns="160488" bIns="22860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DO YOUR BEST TO POST HIGH MP &amp; FINAL GRADES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TAKE THE </a:t>
          </a:r>
          <a:r>
            <a:rPr lang="en-US" sz="18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PSAT</a:t>
          </a:r>
          <a:r>
            <a:rPr lang="en-US" sz="1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IN OCTOBER AS PRACTICE FOR THE SAT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WORK ON THE 10</a:t>
          </a:r>
          <a:r>
            <a:rPr lang="en-US" sz="1800" kern="1200" baseline="30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TH</a:t>
          </a:r>
          <a:r>
            <a:rPr lang="en-US" sz="1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GRADE GOALS</a:t>
          </a:r>
        </a:p>
      </dsp:txBody>
      <dsp:txXfrm>
        <a:off x="2642491" y="736"/>
        <a:ext cx="7911789" cy="12977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E222DC-5B3B-4A44-8CB5-3C51CCA32028}">
      <dsp:nvSpPr>
        <dsp:cNvPr id="0" name=""/>
        <dsp:cNvSpPr/>
      </dsp:nvSpPr>
      <dsp:spPr>
        <a:xfrm>
          <a:off x="832547" y="0"/>
          <a:ext cx="1122944" cy="11229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EFE50F-7B3C-4AAF-8856-0C32CDAC243B}">
      <dsp:nvSpPr>
        <dsp:cNvPr id="0" name=""/>
        <dsp:cNvSpPr/>
      </dsp:nvSpPr>
      <dsp:spPr>
        <a:xfrm>
          <a:off x="120653" y="1214431"/>
          <a:ext cx="3208411" cy="352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/>
            <a:t>LEARN ABOUT COLLEGES</a:t>
          </a:r>
        </a:p>
      </dsp:txBody>
      <dsp:txXfrm>
        <a:off x="120653" y="1214431"/>
        <a:ext cx="3208411" cy="352158"/>
      </dsp:txXfrm>
    </dsp:sp>
    <dsp:sp modelId="{029AAD40-A0F4-4C8D-B02C-B1F71E5C0203}">
      <dsp:nvSpPr>
        <dsp:cNvPr id="0" name=""/>
        <dsp:cNvSpPr/>
      </dsp:nvSpPr>
      <dsp:spPr>
        <a:xfrm>
          <a:off x="16444" y="1873263"/>
          <a:ext cx="3208411" cy="3001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Attend college rep visits to West during the 1</a:t>
          </a:r>
          <a:r>
            <a:rPr lang="en-US" sz="2000" kern="1200" baseline="30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st</a:t>
          </a:r>
          <a:r>
            <a:rPr lang="en-US" sz="2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MP.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Tour colleges when you can.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Begin using college search tools, taking note of important factors. 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Get a feel for what all colleges offer vs. what may be unique.</a:t>
          </a:r>
        </a:p>
      </dsp:txBody>
      <dsp:txXfrm>
        <a:off x="16444" y="1873263"/>
        <a:ext cx="3208411" cy="3001794"/>
      </dsp:txXfrm>
    </dsp:sp>
    <dsp:sp modelId="{E1654BD4-B265-4531-B22D-4A8378621900}">
      <dsp:nvSpPr>
        <dsp:cNvPr id="0" name=""/>
        <dsp:cNvSpPr/>
      </dsp:nvSpPr>
      <dsp:spPr>
        <a:xfrm>
          <a:off x="4178530" y="0"/>
          <a:ext cx="1122944" cy="11229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7FD242-601B-4022-8DC8-98AADE6C75BF}">
      <dsp:nvSpPr>
        <dsp:cNvPr id="0" name=""/>
        <dsp:cNvSpPr/>
      </dsp:nvSpPr>
      <dsp:spPr>
        <a:xfrm>
          <a:off x="3786488" y="1182645"/>
          <a:ext cx="3208411" cy="4118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/>
            <a:t>CONSIDER MAJORS</a:t>
          </a:r>
        </a:p>
      </dsp:txBody>
      <dsp:txXfrm>
        <a:off x="3786488" y="1182645"/>
        <a:ext cx="3208411" cy="411881"/>
      </dsp:txXfrm>
    </dsp:sp>
    <dsp:sp modelId="{E9844E54-B512-4A51-9FDB-D50F2ADDBA13}">
      <dsp:nvSpPr>
        <dsp:cNvPr id="0" name=""/>
        <dsp:cNvSpPr/>
      </dsp:nvSpPr>
      <dsp:spPr>
        <a:xfrm>
          <a:off x="3786488" y="1621357"/>
          <a:ext cx="3208411" cy="3002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You can go as “undecided”, but you should at least explore options.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Changing majors can be handled different by each school.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Be realistic with areas of strength as you review majors.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Confirm courses are in line with expectations.  </a:t>
          </a:r>
        </a:p>
      </dsp:txBody>
      <dsp:txXfrm>
        <a:off x="3786488" y="1621357"/>
        <a:ext cx="3208411" cy="3002443"/>
      </dsp:txXfrm>
    </dsp:sp>
    <dsp:sp modelId="{6A119A59-2524-4685-9044-BB32F06C19E6}">
      <dsp:nvSpPr>
        <dsp:cNvPr id="0" name=""/>
        <dsp:cNvSpPr/>
      </dsp:nvSpPr>
      <dsp:spPr>
        <a:xfrm>
          <a:off x="7478428" y="0"/>
          <a:ext cx="1122944" cy="112294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05A9FB-7B05-477D-8FFE-26C7814AC6D9}">
      <dsp:nvSpPr>
        <dsp:cNvPr id="0" name=""/>
        <dsp:cNvSpPr/>
      </dsp:nvSpPr>
      <dsp:spPr>
        <a:xfrm>
          <a:off x="7387032" y="1186190"/>
          <a:ext cx="3208411" cy="4118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/>
            <a:t>COLLEGE ADMISSIONS</a:t>
          </a:r>
        </a:p>
      </dsp:txBody>
      <dsp:txXfrm>
        <a:off x="7387032" y="1186190"/>
        <a:ext cx="3208411" cy="411881"/>
      </dsp:txXfrm>
    </dsp:sp>
    <dsp:sp modelId="{15FF0074-1780-4D74-B70B-2E960D8EF7E4}">
      <dsp:nvSpPr>
        <dsp:cNvPr id="0" name=""/>
        <dsp:cNvSpPr/>
      </dsp:nvSpPr>
      <dsp:spPr>
        <a:xfrm>
          <a:off x="7387032" y="1681812"/>
          <a:ext cx="3208411" cy="2703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Plan &amp; Prepare for SAT / ACT exams.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Evaluate your chances for being accepted to the schools you’re interested in.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Categorize schools based on admissions chances (Safety, Target, Reach). </a:t>
          </a:r>
        </a:p>
      </dsp:txBody>
      <dsp:txXfrm>
        <a:off x="7387032" y="1681812"/>
        <a:ext cx="3208411" cy="27037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686B8B-C4F2-48A7-8DD1-18069C545731}">
      <dsp:nvSpPr>
        <dsp:cNvPr id="0" name=""/>
        <dsp:cNvSpPr/>
      </dsp:nvSpPr>
      <dsp:spPr>
        <a:xfrm>
          <a:off x="0" y="3909528"/>
          <a:ext cx="2637263" cy="12980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562" tIns="170688" rIns="187562" bIns="170688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END OF YEAR / SUMMER</a:t>
          </a:r>
        </a:p>
      </dsp:txBody>
      <dsp:txXfrm>
        <a:off x="0" y="3909528"/>
        <a:ext cx="2637263" cy="1298090"/>
      </dsp:txXfrm>
    </dsp:sp>
    <dsp:sp modelId="{72350402-C2DD-4D79-B83C-496351743C87}">
      <dsp:nvSpPr>
        <dsp:cNvPr id="0" name=""/>
        <dsp:cNvSpPr/>
      </dsp:nvSpPr>
      <dsp:spPr>
        <a:xfrm>
          <a:off x="2637263" y="3908791"/>
          <a:ext cx="7911789" cy="12980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488" tIns="228600" rIns="160488" bIns="22860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CREATE COMMON APPLICATION / WORK ON COLLEGE ESSAY(S)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NARROW DOWN COLLEGE PREFERENCES / CREATE SHORT LIST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DISCUSS COLLEGE PLANS WITH PARENTS, INCLUDING FINANCES</a:t>
          </a:r>
        </a:p>
      </dsp:txBody>
      <dsp:txXfrm>
        <a:off x="2637263" y="3908791"/>
        <a:ext cx="7911789" cy="1298090"/>
      </dsp:txXfrm>
    </dsp:sp>
    <dsp:sp modelId="{9C527779-FCA4-45F0-AFB1-EAAD66D94AA0}">
      <dsp:nvSpPr>
        <dsp:cNvPr id="0" name=""/>
        <dsp:cNvSpPr/>
      </dsp:nvSpPr>
      <dsp:spPr>
        <a:xfrm rot="10800000">
          <a:off x="0" y="1931799"/>
          <a:ext cx="2637263" cy="1996463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562" tIns="170688" rIns="187562" bIns="170688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SECOND SEMESTER</a:t>
          </a:r>
        </a:p>
      </dsp:txBody>
      <dsp:txXfrm rot="-10800000">
        <a:off x="0" y="1931799"/>
        <a:ext cx="2637263" cy="1297701"/>
      </dsp:txXfrm>
    </dsp:sp>
    <dsp:sp modelId="{66557852-48BB-4E85-A05D-A4A17A8ADC97}">
      <dsp:nvSpPr>
        <dsp:cNvPr id="0" name=""/>
        <dsp:cNvSpPr/>
      </dsp:nvSpPr>
      <dsp:spPr>
        <a:xfrm>
          <a:off x="2637263" y="1931799"/>
          <a:ext cx="7911789" cy="129770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488" tIns="228600" rIns="160488" bIns="22860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PLAN COURSES FOR NEXT YEAR WITH YOUR SCHOOL COUNSELOR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USE COLLEGE SEARCH TOOLS &amp; BECOME FAMILIAR WITH COLLEGES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PLAN TO TAKE THE SAT OR ACT TWICE BEFORE SENIOR YEAR (AFTER ALG 2)</a:t>
          </a:r>
        </a:p>
      </dsp:txBody>
      <dsp:txXfrm>
        <a:off x="2637263" y="1931799"/>
        <a:ext cx="7911789" cy="1297701"/>
      </dsp:txXfrm>
    </dsp:sp>
    <dsp:sp modelId="{907853FB-3BE2-4185-B32A-2BCD0F41E3C0}">
      <dsp:nvSpPr>
        <dsp:cNvPr id="0" name=""/>
        <dsp:cNvSpPr/>
      </dsp:nvSpPr>
      <dsp:spPr>
        <a:xfrm rot="10800000">
          <a:off x="-5228" y="46665"/>
          <a:ext cx="2658176" cy="1904606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562" tIns="170688" rIns="187562" bIns="170688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FIRST SEMESTER</a:t>
          </a:r>
        </a:p>
      </dsp:txBody>
      <dsp:txXfrm rot="-10800000">
        <a:off x="-5228" y="46665"/>
        <a:ext cx="2658176" cy="1237993"/>
      </dsp:txXfrm>
    </dsp:sp>
    <dsp:sp modelId="{19BE663D-4571-498F-9963-649D1FB01F13}">
      <dsp:nvSpPr>
        <dsp:cNvPr id="0" name=""/>
        <dsp:cNvSpPr/>
      </dsp:nvSpPr>
      <dsp:spPr>
        <a:xfrm>
          <a:off x="2642491" y="736"/>
          <a:ext cx="7911789" cy="129770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488" tIns="228600" rIns="160488" bIns="22860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DO YOUR BEST TO POST HIGH MP &amp; FINAL GRADES</a:t>
          </a:r>
        </a:p>
        <a:p>
          <a:pPr marL="0" lvl="0" indent="0" algn="l" defTabSz="800100"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TAKE THE PSAT IN OCTOBER / PLAN DATE FOR OFFICIAL SAT or ACT</a:t>
          </a:r>
        </a:p>
        <a:p>
          <a:pPr marL="0" lvl="0" indent="0" algn="l" defTabSz="800100"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WORK ON THE 11TH GRADE GOALS</a:t>
          </a:r>
        </a:p>
      </dsp:txBody>
      <dsp:txXfrm>
        <a:off x="2642491" y="736"/>
        <a:ext cx="7911789" cy="12977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5291BC-10D7-4336-88C9-4979A9EE8C34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5C4BA8-D7E7-454A-AEA2-180C0DA8F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56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Mike Start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BDE27E-DDBB-475A-828C-7F37D882542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3408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Donna Start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BDE27E-DDBB-475A-828C-7F37D882542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2122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Mike Start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BDE27E-DDBB-475A-828C-7F37D882542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8486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BDE27E-DDBB-475A-828C-7F37D882542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7973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Donna Start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BDE27E-DDBB-475A-828C-7F37D882542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0415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BDE27E-DDBB-475A-828C-7F37D882542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575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DE27E-DDBB-475A-828C-7F37D882542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247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BDE27E-DDBB-475A-828C-7F37D882542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44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DE27E-DDBB-475A-828C-7F37D882542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855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BDE27E-DDBB-475A-828C-7F37D882542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522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BDE27E-DDBB-475A-828C-7F37D882542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12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BDE27E-DDBB-475A-828C-7F37D882542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047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BDE27E-DDBB-475A-828C-7F37D882542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5346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BDE27E-DDBB-475A-828C-7F37D882542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29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750820" y="630938"/>
            <a:ext cx="6973824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9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6" y="5979198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3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11/20/2024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9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5817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622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95882" y="382386"/>
            <a:ext cx="2362573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299" y="382386"/>
            <a:ext cx="7746023" cy="560040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521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168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1" y="0"/>
            <a:ext cx="281463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30" y="1073890"/>
            <a:ext cx="8187071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1" y="5159783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7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11/20/2024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7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reeform 11"/>
          <p:cNvSpPr/>
          <p:nvPr/>
        </p:nvSpPr>
        <p:spPr bwMode="auto">
          <a:xfrm>
            <a:off x="874382" y="0"/>
            <a:ext cx="164623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1" y="0"/>
            <a:ext cx="281463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2318176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791456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5" y="2286000"/>
            <a:ext cx="4791456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11/20/2024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402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1" y="381002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5776" y="2199635"/>
            <a:ext cx="481584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5776" y="2909102"/>
            <a:ext cx="481584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5"/>
            <a:ext cx="481584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1584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11/20/2024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028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11/20/2024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480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11/20/2024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477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3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5" y="457201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9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2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11/20/2024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5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19046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5" y="2"/>
            <a:ext cx="7355585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3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4" y="1741336"/>
            <a:ext cx="3092117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1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11/20/2024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74871" y="6375679"/>
            <a:ext cx="1263280" cy="345796"/>
          </a:xfrm>
        </p:spPr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45492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7" y="382385"/>
            <a:ext cx="10178323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7" y="2286003"/>
            <a:ext cx="10178323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7" y="6375679"/>
            <a:ext cx="2329723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11/20/2024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2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2" y="0"/>
            <a:ext cx="905453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94223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056" userDrawn="1">
          <p15:clr>
            <a:srgbClr val="F26B43"/>
          </p15:clr>
        </p15:guide>
        <p15:guide id="2" pos="9600" userDrawn="1">
          <p15:clr>
            <a:srgbClr val="F26B43"/>
          </p15:clr>
        </p15:guide>
        <p15:guide id="8" pos="792" userDrawn="1">
          <p15:clr>
            <a:srgbClr val="F26B43"/>
          </p15:clr>
        </p15:guide>
        <p15:guide id="9" pos="7200" userDrawn="1">
          <p15:clr>
            <a:srgbClr val="F26B43"/>
          </p15:clr>
        </p15:guide>
        <p15:guide id="10" orient="horz" pos="4008" userDrawn="1">
          <p15:clr>
            <a:srgbClr val="F26B43"/>
          </p15:clr>
        </p15:guide>
        <p15:guide id="11" orient="horz" pos="1440" userDrawn="1">
          <p15:clr>
            <a:srgbClr val="F26B43"/>
          </p15:clr>
        </p15:guide>
        <p15:guide id="12" orient="horz" pos="3720" userDrawn="1">
          <p15:clr>
            <a:srgbClr val="F26B43"/>
          </p15:clr>
        </p15:guide>
        <p15:guide id="13" orient="horz" pos="2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hyperlink" Target="https://en.wikipedia.org/wiki/Regional_accreditation" TargetMode="External"/><Relationship Id="rId5" Type="http://schemas.openxmlformats.org/officeDocument/2006/relationships/hyperlink" Target="http://www.stevenscollege.edu/prospective-students/programs-of-study" TargetMode="External"/><Relationship Id="rId4" Type="http://schemas.openxmlformats.org/officeDocument/2006/relationships/hyperlink" Target="https://www.pct.edu/academics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auDp4NdPK8?feature=oembed" TargetMode="Externa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hyperlink" Target="http://todaysmilitary.com/training/rotc" TargetMode="External"/><Relationship Id="rId5" Type="http://schemas.openxmlformats.org/officeDocument/2006/relationships/hyperlink" Target="http://todaysmilitary.com/joining/types-of-military-service" TargetMode="External"/><Relationship Id="rId4" Type="http://schemas.openxmlformats.org/officeDocument/2006/relationships/hyperlink" Target="http://todaysmilitary.com/joining/asvab-test-sample-questions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a.gov/military-colleges#item-35337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hyperlink" Target="https://www.usuhs.edu/admissions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s.gov/ooh/).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hyperlink" Target="http://www.bls.gov/ooh/occupation-finder.htm" TargetMode="External"/><Relationship Id="rId5" Type="http://schemas.openxmlformats.org/officeDocument/2006/relationships/hyperlink" Target="http://www.bls.gov/ooh/home.htm" TargetMode="Externa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24443" y="868759"/>
            <a:ext cx="7155713" cy="3912782"/>
          </a:xfrm>
        </p:spPr>
        <p:txBody>
          <a:bodyPr/>
          <a:lstStyle/>
          <a:p>
            <a:pPr>
              <a:lnSpc>
                <a:spcPct val="100000"/>
              </a:lnSpc>
            </a:pPr>
            <a:br>
              <a:rPr lang="en-US" sz="3000" dirty="0"/>
            </a:br>
            <a:r>
              <a:rPr lang="en-US" sz="7200" dirty="0"/>
              <a:t>Introduction</a:t>
            </a:r>
            <a:r>
              <a:rPr lang="en-US" sz="3200" dirty="0"/>
              <a:t> </a:t>
            </a:r>
            <a:br>
              <a:rPr lang="en-US" sz="3200" dirty="0"/>
            </a:br>
            <a:r>
              <a:rPr lang="en-US" sz="3200" i="1" dirty="0"/>
              <a:t>to</a:t>
            </a:r>
            <a:r>
              <a:rPr lang="en-US" sz="3200" dirty="0"/>
              <a:t> </a:t>
            </a:r>
            <a:br>
              <a:rPr lang="en-US" sz="3200" dirty="0"/>
            </a:br>
            <a:r>
              <a:rPr lang="en-US" sz="7200" dirty="0"/>
              <a:t>college</a:t>
            </a:r>
            <a:br>
              <a:rPr lang="en-US" sz="7200" dirty="0"/>
            </a:br>
            <a:r>
              <a:rPr lang="en-US" sz="7200" dirty="0"/>
              <a:t>Planning</a:t>
            </a:r>
            <a:endParaRPr lang="en-US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Student services</a:t>
            </a:r>
          </a:p>
          <a:p>
            <a:r>
              <a:rPr lang="en-US" i="1" dirty="0"/>
              <a:t>For 10</a:t>
            </a:r>
            <a:r>
              <a:rPr lang="en-US" i="1" baseline="30000" dirty="0"/>
              <a:t>th</a:t>
            </a:r>
            <a:r>
              <a:rPr lang="en-US" i="1" dirty="0"/>
              <a:t> &amp; 11</a:t>
            </a:r>
            <a:r>
              <a:rPr lang="en-US" i="1" baseline="30000" dirty="0"/>
              <a:t>th</a:t>
            </a:r>
            <a:r>
              <a:rPr lang="en-US" i="1" dirty="0"/>
              <a:t> Grades</a:t>
            </a:r>
          </a:p>
        </p:txBody>
      </p:sp>
    </p:spTree>
    <p:extLst>
      <p:ext uri="{BB962C8B-B14F-4D97-AF65-F5344CB8AC3E}">
        <p14:creationId xmlns:p14="http://schemas.microsoft.com/office/powerpoint/2010/main" val="2699054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020BE1-82FE-9E05-5468-BD684DC7A8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1066802"/>
            <a:ext cx="8991924" cy="579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0128" y="408373"/>
            <a:ext cx="8260672" cy="658428"/>
          </a:xfrm>
        </p:spPr>
        <p:txBody>
          <a:bodyPr>
            <a:normAutofit fontScale="90000"/>
          </a:bodyPr>
          <a:lstStyle/>
          <a:p>
            <a:r>
              <a:rPr lang="en-US" dirty="0"/>
              <a:t>Occupation groups</a:t>
            </a:r>
          </a:p>
        </p:txBody>
      </p:sp>
      <p:pic>
        <p:nvPicPr>
          <p:cNvPr id="1030" name="Picture 6" descr="http://www.clker.com/cliparts/D/8/S/c/z/3/red-down-arrow-th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26172">
            <a:off x="3621265" y="3905095"/>
            <a:ext cx="607179" cy="82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54488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FF69F-0AC0-8FCE-2688-294754A98E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143000"/>
            <a:ext cx="9067800" cy="56724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8535" y="228600"/>
            <a:ext cx="10193405" cy="791828"/>
          </a:xfrm>
        </p:spPr>
        <p:txBody>
          <a:bodyPr>
            <a:normAutofit/>
          </a:bodyPr>
          <a:lstStyle/>
          <a:p>
            <a:r>
              <a:rPr lang="en-US" dirty="0"/>
              <a:t>Explore careers within a field</a:t>
            </a:r>
          </a:p>
        </p:txBody>
      </p:sp>
      <p:pic>
        <p:nvPicPr>
          <p:cNvPr id="5" name="Picture 6" descr="http://www.clker.com/cliparts/D/8/S/c/z/3/red-down-arrow-th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13763">
            <a:off x="9560668" y="3494461"/>
            <a:ext cx="538260" cy="73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www.clker.com/cliparts/D/8/S/c/z/3/red-down-arrow-th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5613">
            <a:off x="2451994" y="3716751"/>
            <a:ext cx="521340" cy="71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99056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F8F4C98-D28C-B986-62F7-B5E7B0F4C2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3320" y="1447799"/>
            <a:ext cx="8980296" cy="53157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Occupation finder</a:t>
            </a:r>
          </a:p>
        </p:txBody>
      </p:sp>
      <p:pic>
        <p:nvPicPr>
          <p:cNvPr id="7" name="Picture 6" descr="http://www.clker.com/cliparts/D/8/S/c/z/3/red-down-arrow-th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38472">
            <a:off x="2512912" y="1012567"/>
            <a:ext cx="521340" cy="71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http://www.clker.com/cliparts/D/8/S/c/z/3/red-down-arrow-th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38472">
            <a:off x="4341713" y="2870256"/>
            <a:ext cx="521340" cy="71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www.clker.com/cliparts/D/8/S/c/z/3/red-down-arrow-th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38472">
            <a:off x="6869393" y="2922071"/>
            <a:ext cx="521340" cy="71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http://www.clker.com/cliparts/D/8/S/c/z/3/red-down-arrow-th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38472">
            <a:off x="9397072" y="2934263"/>
            <a:ext cx="521340" cy="71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25550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ABEDC13-4BE4-23CE-9EFB-23A29D5A62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8300" y="1524000"/>
            <a:ext cx="8915400" cy="53065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 detailed info</a:t>
            </a:r>
          </a:p>
        </p:txBody>
      </p:sp>
      <p:pic>
        <p:nvPicPr>
          <p:cNvPr id="6" name="Picture 6" descr="http://www.clker.com/cliparts/D/8/S/c/z/3/red-down-arrow-th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956">
            <a:off x="4269665" y="3971263"/>
            <a:ext cx="521340" cy="71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www.clker.com/cliparts/D/8/S/c/z/3/red-down-arrow-th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956">
            <a:off x="5242197" y="2632969"/>
            <a:ext cx="521340" cy="71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www.clker.com/cliparts/D/8/S/c/z/3/red-down-arrow-th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956">
            <a:off x="6151028" y="2632968"/>
            <a:ext cx="521340" cy="71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www.clker.com/cliparts/D/8/S/c/z/3/red-down-arrow-th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956">
            <a:off x="8923527" y="2632969"/>
            <a:ext cx="521340" cy="71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www.clker.com/cliparts/D/8/S/c/z/3/red-down-arrow-th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956">
            <a:off x="2962993" y="2632970"/>
            <a:ext cx="521340" cy="71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33963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your path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7" y="1752600"/>
            <a:ext cx="10356743" cy="4876800"/>
          </a:xfrm>
        </p:spPr>
        <p:txBody>
          <a:bodyPr>
            <a:normAutofit/>
          </a:bodyPr>
          <a:lstStyle/>
          <a:p>
            <a:r>
              <a:rPr lang="en-US" b="1" dirty="0"/>
              <a:t>Consider whether a college degree is beneficial.</a:t>
            </a:r>
          </a:p>
          <a:p>
            <a:pPr lvl="1"/>
            <a:r>
              <a:rPr lang="en-US" dirty="0"/>
              <a:t>How do career goals lineup with educational goals?</a:t>
            </a:r>
          </a:p>
          <a:p>
            <a:pPr lvl="1"/>
            <a:r>
              <a:rPr lang="en-US" dirty="0"/>
              <a:t>Many careers require at least a 4 yr Bachelors degree, but there are several strong options requiring a 2 yr Associates degree, or only formal training.  </a:t>
            </a:r>
          </a:p>
          <a:p>
            <a:pPr lvl="2"/>
            <a:endParaRPr lang="en-US" dirty="0"/>
          </a:p>
          <a:p>
            <a:r>
              <a:rPr lang="en-US" b="1" dirty="0"/>
              <a:t>Consider the </a:t>
            </a:r>
            <a:r>
              <a:rPr lang="en-US" b="1" i="1" dirty="0"/>
              <a:t>skilled trades </a:t>
            </a:r>
            <a:r>
              <a:rPr lang="en-US" b="1" dirty="0"/>
              <a:t>if interests align.</a:t>
            </a:r>
          </a:p>
          <a:p>
            <a:pPr lvl="1"/>
            <a:r>
              <a:rPr lang="en-US" dirty="0"/>
              <a:t>Although you may not need a college education, schools like </a:t>
            </a:r>
            <a:r>
              <a:rPr lang="en-US" i="1" dirty="0">
                <a:hlinkClick r:id="rId4"/>
              </a:rPr>
              <a:t>Penn College of Tech </a:t>
            </a:r>
            <a:r>
              <a:rPr lang="en-US" dirty="0"/>
              <a:t>and </a:t>
            </a:r>
            <a:r>
              <a:rPr lang="en-US" i="1" dirty="0">
                <a:hlinkClick r:id="rId5"/>
              </a:rPr>
              <a:t>Thaddeus Stevens</a:t>
            </a:r>
            <a:r>
              <a:rPr lang="en-US" i="1" dirty="0"/>
              <a:t> </a:t>
            </a:r>
            <a:r>
              <a:rPr lang="en-US" dirty="0"/>
              <a:t>are great “</a:t>
            </a:r>
            <a:r>
              <a:rPr lang="en-US" dirty="0">
                <a:hlinkClick r:id="rId6"/>
              </a:rPr>
              <a:t>regionally accredited</a:t>
            </a:r>
            <a:r>
              <a:rPr lang="en-US" dirty="0"/>
              <a:t>” options. 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24312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5BD78-D071-45C5-81A5-9C9677E4F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0128" y="408373"/>
            <a:ext cx="8260672" cy="1039427"/>
          </a:xfrm>
        </p:spPr>
        <p:txBody>
          <a:bodyPr anchor="ctr">
            <a:normAutofit/>
          </a:bodyPr>
          <a:lstStyle/>
          <a:p>
            <a:r>
              <a:rPr lang="en-US" dirty="0"/>
              <a:t>Consider all career paths</a:t>
            </a:r>
          </a:p>
        </p:txBody>
      </p:sp>
      <p:pic>
        <p:nvPicPr>
          <p:cNvPr id="5" name="Online Media 4" title="Success in the New Economy - FutureBuilt">
            <a:hlinkClick r:id="" action="ppaction://media"/>
            <a:extLst>
              <a:ext uri="{FF2B5EF4-FFF2-40B4-BE49-F238E27FC236}">
                <a16:creationId xmlns:a16="http://schemas.microsoft.com/office/drawing/2014/main" id="{3774E62D-F8EF-808E-FFED-CD11301820BC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94624" y="1412339"/>
            <a:ext cx="8997176" cy="5356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905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us military">
            <a:extLst>
              <a:ext uri="{FF2B5EF4-FFF2-40B4-BE49-F238E27FC236}">
                <a16:creationId xmlns:a16="http://schemas.microsoft.com/office/drawing/2014/main" id="{1D6302D8-AA43-4929-926B-F62916A41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882" y="78059"/>
            <a:ext cx="6241943" cy="150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8458" y="672317"/>
            <a:ext cx="5218772" cy="1000366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Military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1668" y="1851103"/>
            <a:ext cx="10660566" cy="4928838"/>
          </a:xfrm>
        </p:spPr>
        <p:txBody>
          <a:bodyPr>
            <a:normAutofit fontScale="92500" lnSpcReduction="10000"/>
          </a:bodyPr>
          <a:lstStyle/>
          <a:p>
            <a:r>
              <a:rPr lang="en-US" sz="3000" b="1" dirty="0"/>
              <a:t>Take the ASVAB (</a:t>
            </a:r>
            <a:r>
              <a:rPr lang="en-US" sz="3000" b="1" i="1" dirty="0">
                <a:hlinkClick r:id="rId4"/>
              </a:rPr>
              <a:t>link</a:t>
            </a:r>
            <a:r>
              <a:rPr lang="en-US" sz="3000" b="1" dirty="0"/>
              <a:t>)</a:t>
            </a:r>
          </a:p>
          <a:p>
            <a:pPr lvl="1"/>
            <a:r>
              <a:rPr lang="en-US" sz="2600" dirty="0"/>
              <a:t>ASVAB scores are required for Military enlistment.</a:t>
            </a:r>
          </a:p>
          <a:p>
            <a:pPr lvl="1"/>
            <a:r>
              <a:rPr lang="en-US" sz="2600" dirty="0"/>
              <a:t>Can be scheduled through local recruiter.</a:t>
            </a:r>
          </a:p>
          <a:p>
            <a:endParaRPr lang="en-US" dirty="0"/>
          </a:p>
          <a:p>
            <a:r>
              <a:rPr lang="en-US" sz="3000" b="1" dirty="0"/>
              <a:t>Different types of Military service (</a:t>
            </a:r>
            <a:r>
              <a:rPr lang="en-US" sz="3000" b="1" i="1" dirty="0">
                <a:hlinkClick r:id="rId5"/>
              </a:rPr>
              <a:t>link</a:t>
            </a:r>
            <a:r>
              <a:rPr lang="en-US" sz="3000" b="1" dirty="0"/>
              <a:t>)</a:t>
            </a:r>
          </a:p>
          <a:p>
            <a:pPr lvl="1"/>
            <a:r>
              <a:rPr lang="en-US" sz="2600" dirty="0"/>
              <a:t>For both non/college-bound students.</a:t>
            </a:r>
          </a:p>
          <a:p>
            <a:pPr lvl="1"/>
            <a:r>
              <a:rPr lang="en-US" sz="2600" dirty="0"/>
              <a:t>Naviance also has a great Military section (careers).</a:t>
            </a:r>
          </a:p>
          <a:p>
            <a:endParaRPr lang="en-US" dirty="0"/>
          </a:p>
          <a:p>
            <a:r>
              <a:rPr lang="en-US" sz="3000" b="1" dirty="0"/>
              <a:t>Reserve Officer Training Corps (ROTC)</a:t>
            </a:r>
          </a:p>
          <a:p>
            <a:pPr lvl="1"/>
            <a:r>
              <a:rPr lang="en-US" sz="2600" dirty="0"/>
              <a:t>Apply for a paid education </a:t>
            </a:r>
            <a:r>
              <a:rPr lang="en-US" sz="2600" i="1" dirty="0"/>
              <a:t>and</a:t>
            </a:r>
            <a:r>
              <a:rPr lang="en-US" sz="2600" dirty="0"/>
              <a:t> guaranteed post-college military career (</a:t>
            </a:r>
            <a:r>
              <a:rPr lang="en-US" sz="2600" i="1" dirty="0">
                <a:hlinkClick r:id="rId6"/>
              </a:rPr>
              <a:t>link</a:t>
            </a:r>
            <a:r>
              <a:rPr lang="en-US" sz="2600" dirty="0"/>
              <a:t>).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48283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Military academies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7" y="1752601"/>
            <a:ext cx="8959123" cy="4953000"/>
          </a:xfrm>
        </p:spPr>
        <p:txBody>
          <a:bodyPr>
            <a:normAutofit/>
          </a:bodyPr>
          <a:lstStyle/>
          <a:p>
            <a:r>
              <a:rPr lang="en-US" b="1" dirty="0"/>
              <a:t>Extremely competitive schools that train students to become officers in the military.</a:t>
            </a:r>
          </a:p>
          <a:p>
            <a:pPr lvl="1"/>
            <a:r>
              <a:rPr lang="en-US" dirty="0"/>
              <a:t>If interested, your must prepare now (</a:t>
            </a:r>
            <a:r>
              <a:rPr lang="en-US" i="1" dirty="0">
                <a:hlinkClick r:id="rId3"/>
              </a:rPr>
              <a:t>link</a:t>
            </a:r>
            <a:r>
              <a:rPr lang="en-US" dirty="0"/>
              <a:t>). </a:t>
            </a:r>
          </a:p>
          <a:p>
            <a:endParaRPr lang="en-US" dirty="0"/>
          </a:p>
          <a:p>
            <a:r>
              <a:rPr lang="en-US" b="1" dirty="0"/>
              <a:t>Uniformed Services University of the Health Sciences (USUHS)</a:t>
            </a:r>
          </a:p>
          <a:p>
            <a:pPr lvl="1"/>
            <a:r>
              <a:rPr lang="en-US" dirty="0"/>
              <a:t>The military also operates its own medical school.</a:t>
            </a:r>
          </a:p>
          <a:p>
            <a:pPr lvl="1"/>
            <a:r>
              <a:rPr lang="en-US" dirty="0"/>
              <a:t>Students pay no tuition or fees, and receive a salary and military benefits (</a:t>
            </a:r>
            <a:r>
              <a:rPr lang="en-US" i="1" dirty="0">
                <a:hlinkClick r:id="rId4"/>
              </a:rPr>
              <a:t>link</a:t>
            </a:r>
            <a:r>
              <a:rPr lang="en-US" dirty="0"/>
              <a:t>).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0408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5CB10F7-C5FD-AE53-36AB-F4F52614C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College planning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B664AB-4075-B8A0-97D6-17E68AC005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427001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11</a:t>
            </a:r>
            <a:r>
              <a:rPr lang="en-US" baseline="30000" dirty="0"/>
              <a:t>th</a:t>
            </a:r>
            <a:r>
              <a:rPr lang="en-US" dirty="0"/>
              <a:t> Grade = Very important year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7" y="1752600"/>
            <a:ext cx="8959123" cy="4697028"/>
          </a:xfrm>
        </p:spPr>
        <p:txBody>
          <a:bodyPr>
            <a:normAutofit/>
          </a:bodyPr>
          <a:lstStyle/>
          <a:p>
            <a:r>
              <a:rPr lang="en-US" b="1" dirty="0"/>
              <a:t>Contributes to your most recent GPA when you apply.</a:t>
            </a:r>
          </a:p>
          <a:p>
            <a:pPr lvl="1"/>
            <a:r>
              <a:rPr lang="en-US" dirty="0"/>
              <a:t>Colleges will still see your senior year schedule</a:t>
            </a:r>
          </a:p>
          <a:p>
            <a:pPr lvl="1"/>
            <a:endParaRPr lang="en-US" dirty="0"/>
          </a:p>
          <a:p>
            <a:r>
              <a:rPr lang="en-US" b="1" dirty="0"/>
              <a:t>Strong year can help offset low cumulative GPA.</a:t>
            </a:r>
          </a:p>
          <a:p>
            <a:pPr lvl="1"/>
            <a:r>
              <a:rPr lang="en-US" dirty="0"/>
              <a:t>You can’t change low grades from the past, but can start a new “trend” of improvement</a:t>
            </a:r>
          </a:p>
          <a:p>
            <a:endParaRPr lang="en-US" dirty="0"/>
          </a:p>
          <a:p>
            <a:r>
              <a:rPr lang="en-US" b="1" dirty="0"/>
              <a:t>Still time to get involved</a:t>
            </a:r>
            <a:r>
              <a:rPr lang="en-US" dirty="0"/>
              <a:t>!</a:t>
            </a:r>
          </a:p>
          <a:p>
            <a:pPr lvl="1"/>
            <a:r>
              <a:rPr lang="en-US" dirty="0"/>
              <a:t>Clubs/sports/activities/volunteering/jobs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0A14F35-DE8A-4584-B5CB-DEBB44E8AD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374" y="3637375"/>
            <a:ext cx="2769626" cy="19292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818125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B0A7D14-7B67-4022-A8BE-1CCD4A0F1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231834"/>
            <a:ext cx="10178322" cy="1247342"/>
          </a:xfrm>
        </p:spPr>
        <p:txBody>
          <a:bodyPr anchor="ctr">
            <a:normAutofit/>
          </a:bodyPr>
          <a:lstStyle/>
          <a:p>
            <a:r>
              <a:rPr lang="en-US" dirty="0"/>
              <a:t>10</a:t>
            </a:r>
            <a:r>
              <a:rPr lang="en-US" baseline="30000" dirty="0"/>
              <a:t>th</a:t>
            </a:r>
            <a:r>
              <a:rPr lang="en-US" dirty="0"/>
              <a:t> grade GOALS</a:t>
            </a: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AB09A9E8-BF27-4613-A775-071F08208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3AFE299-6F79-44AF-9A77-2DC2DC1F8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5F1E1BA-D978-76D4-10F0-AC7C8644FD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4504954"/>
              </p:ext>
            </p:extLst>
          </p:nvPr>
        </p:nvGraphicFramePr>
        <p:xfrm>
          <a:off x="992459" y="1479176"/>
          <a:ext cx="10805531" cy="5146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9242212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d marker on a calendar">
            <a:extLst>
              <a:ext uri="{FF2B5EF4-FFF2-40B4-BE49-F238E27FC236}">
                <a16:creationId xmlns:a16="http://schemas.microsoft.com/office/drawing/2014/main" id="{77D7FEF1-B099-109F-3C5F-E7477F246D4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9140" r="33621" b="-1"/>
          <a:stretch/>
        </p:blipFill>
        <p:spPr>
          <a:xfrm>
            <a:off x="7338646" y="10"/>
            <a:ext cx="4853354" cy="6857990"/>
          </a:xfrm>
          <a:prstGeom prst="rect">
            <a:avLst/>
          </a:pr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E1CE536E-134A-4A35-900B-30F927D5B5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5051" y="382385"/>
            <a:ext cx="6015897" cy="1492132"/>
          </a:xfrm>
        </p:spPr>
        <p:txBody>
          <a:bodyPr>
            <a:normAutofit/>
          </a:bodyPr>
          <a:lstStyle/>
          <a:p>
            <a:r>
              <a:rPr lang="en-US" dirty="0"/>
              <a:t>College planning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A0382D1-1594-4E3D-842E-04E1E5E75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3464" y="1277470"/>
            <a:ext cx="7285736" cy="558051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US" sz="3000" b="1" dirty="0"/>
              <a:t>Focus on “fit.”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Search for what matches your own interests. </a:t>
            </a:r>
          </a:p>
          <a:p>
            <a:pPr lvl="1"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sz="3000" b="1" dirty="0"/>
              <a:t>You can’t change the past!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Even if your GPA isn’t ideal, focus on showing colleges what you are capable of </a:t>
            </a:r>
            <a:r>
              <a:rPr lang="en-US" i="1" dirty="0"/>
              <a:t>this year</a:t>
            </a:r>
            <a:r>
              <a:rPr lang="en-US" dirty="0"/>
              <a:t> moving forward.</a:t>
            </a:r>
          </a:p>
          <a:p>
            <a:pPr lvl="1"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sz="2600" b="1" dirty="0"/>
              <a:t>Common College Destinations (</a:t>
            </a:r>
            <a:r>
              <a:rPr lang="en-US" sz="2600" i="1" dirty="0"/>
              <a:t>about 50% of Seniors</a:t>
            </a:r>
            <a:r>
              <a:rPr lang="en-US" sz="2600" b="1" dirty="0"/>
              <a:t>)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15% 	Pennsylvania State University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15%	PA State School (</a:t>
            </a:r>
            <a:r>
              <a:rPr lang="en-US" i="1" dirty="0"/>
              <a:t>West Chester, Bloomsburg, Kutztown, </a:t>
            </a:r>
            <a:r>
              <a:rPr lang="en-US" i="1" dirty="0" err="1"/>
              <a:t>etc</a:t>
            </a:r>
            <a:r>
              <a:rPr lang="en-US" dirty="0"/>
              <a:t>)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10 to 15% 	Bucks County Community College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 7% 	University of Pittsburgh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 4%	Temple University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dirty="0"/>
          </a:p>
          <a:p>
            <a:pPr lvl="1">
              <a:lnSpc>
                <a:spcPct val="100000"/>
              </a:lnSpc>
            </a:pPr>
            <a:endParaRPr lang="en-US" dirty="0"/>
          </a:p>
          <a:p>
            <a:pPr lvl="1">
              <a:lnSpc>
                <a:spcPct val="100000"/>
              </a:lnSpc>
            </a:pPr>
            <a:endParaRPr lang="en-US" dirty="0"/>
          </a:p>
          <a:p>
            <a:pPr lvl="1">
              <a:lnSpc>
                <a:spcPct val="100000"/>
              </a:lnSpc>
            </a:pPr>
            <a:endParaRPr lang="en-US" dirty="0"/>
          </a:p>
          <a:p>
            <a:pPr lvl="1">
              <a:lnSpc>
                <a:spcPct val="100000"/>
              </a:lnSpc>
            </a:pPr>
            <a:endParaRPr lang="en-US" sz="9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62804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College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7" y="1752600"/>
            <a:ext cx="10178323" cy="4953000"/>
          </a:xfrm>
        </p:spPr>
        <p:txBody>
          <a:bodyPr>
            <a:normAutofit/>
          </a:bodyPr>
          <a:lstStyle/>
          <a:p>
            <a:r>
              <a:rPr lang="en-US" b="1" dirty="0"/>
              <a:t>Take Ownership</a:t>
            </a:r>
          </a:p>
          <a:p>
            <a:pPr lvl="1"/>
            <a:r>
              <a:rPr lang="en-US" dirty="0"/>
              <a:t>STUDENTS should take the lead</a:t>
            </a:r>
          </a:p>
          <a:p>
            <a:endParaRPr lang="en-US" dirty="0"/>
          </a:p>
          <a:p>
            <a:r>
              <a:rPr lang="en-US" b="1" dirty="0"/>
              <a:t>Focus on YOUR interests!</a:t>
            </a:r>
          </a:p>
          <a:p>
            <a:pPr lvl="1"/>
            <a:r>
              <a:rPr lang="en-US" dirty="0"/>
              <a:t>Prioritize certain </a:t>
            </a:r>
            <a:r>
              <a:rPr lang="en-US" u="sng" dirty="0"/>
              <a:t>factors</a:t>
            </a:r>
            <a:r>
              <a:rPr lang="en-US" dirty="0"/>
              <a:t> (</a:t>
            </a:r>
            <a:r>
              <a:rPr lang="en-US" i="1" dirty="0"/>
              <a:t>size, location, programs</a:t>
            </a:r>
            <a:r>
              <a:rPr lang="en-US" dirty="0"/>
              <a:t>).</a:t>
            </a:r>
          </a:p>
          <a:p>
            <a:pPr lvl="1"/>
            <a:endParaRPr lang="en-US" dirty="0"/>
          </a:p>
          <a:p>
            <a:r>
              <a:rPr lang="en-US" b="1" dirty="0"/>
              <a:t>Work Together as a Family</a:t>
            </a:r>
          </a:p>
          <a:p>
            <a:pPr lvl="1"/>
            <a:r>
              <a:rPr lang="en-US" dirty="0"/>
              <a:t>Discuss what’s important to your parents so you are aware of expectations.</a:t>
            </a:r>
          </a:p>
          <a:p>
            <a:pPr lvl="1"/>
            <a:r>
              <a:rPr lang="en-US" dirty="0"/>
              <a:t>How much will they be able to help financially? </a:t>
            </a:r>
          </a:p>
          <a:p>
            <a:pPr lvl="1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157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College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7" y="1600200"/>
            <a:ext cx="10178323" cy="5181600"/>
          </a:xfrm>
        </p:spPr>
        <p:txBody>
          <a:bodyPr>
            <a:normAutofit/>
          </a:bodyPr>
          <a:lstStyle/>
          <a:p>
            <a:r>
              <a:rPr lang="en-US" b="1" dirty="0"/>
              <a:t>College Rep. visits to CB West</a:t>
            </a:r>
          </a:p>
          <a:p>
            <a:pPr lvl="1"/>
            <a:r>
              <a:rPr lang="en-US" dirty="0"/>
              <a:t>Admissions Officers present to students during </a:t>
            </a:r>
            <a:r>
              <a:rPr lang="en-US" b="1" dirty="0"/>
              <a:t>1</a:t>
            </a:r>
            <a:r>
              <a:rPr lang="en-US" b="1" baseline="30000" dirty="0"/>
              <a:t>st</a:t>
            </a:r>
            <a:r>
              <a:rPr lang="en-US" b="1" dirty="0"/>
              <a:t> marking period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Great opportunity for students to learn about a college AND meet the person who will likely read your application.</a:t>
            </a:r>
          </a:p>
          <a:p>
            <a:pPr lvl="1"/>
            <a:r>
              <a:rPr lang="en-US" dirty="0"/>
              <a:t>Some reps will waive app fees for those who attend/or visit campus.</a:t>
            </a:r>
          </a:p>
          <a:p>
            <a:pPr lvl="1"/>
            <a:r>
              <a:rPr lang="en-US" dirty="0"/>
              <a:t>Sign up in Naviance, under the </a:t>
            </a:r>
            <a:r>
              <a:rPr lang="en-US" b="1" dirty="0"/>
              <a:t>college tab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r>
              <a:rPr lang="en-US" b="1" dirty="0"/>
              <a:t>What to ask the rep?</a:t>
            </a:r>
          </a:p>
          <a:p>
            <a:pPr lvl="1"/>
            <a:r>
              <a:rPr lang="en-US" dirty="0"/>
              <a:t>Specific programs, how easy can you change majors/undecided, campus life and nearby attractions, admissions questions… anything!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76289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C3FFC84-D99F-29E6-55FA-398CCA6B0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50958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40936" flipH="1">
            <a:off x="4045408" y="705786"/>
            <a:ext cx="657870" cy="5010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4953000" y="603"/>
            <a:ext cx="657870" cy="5010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952800D-C92B-3A46-A02B-BBB4521DC4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1" y="1667510"/>
            <a:ext cx="9143999" cy="51142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5FEF035-3667-A733-04F6-0A8E646EA4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00627" flipH="1">
            <a:off x="8219275" y="2645354"/>
            <a:ext cx="657870" cy="5010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71509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F9C1327-FF1D-1993-8BB3-1D630FAE745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9216" r="20977"/>
          <a:stretch/>
        </p:blipFill>
        <p:spPr>
          <a:xfrm>
            <a:off x="7338646" y="10"/>
            <a:ext cx="4853354" cy="6857990"/>
          </a:xfrm>
          <a:prstGeom prst="rect">
            <a:avLst/>
          </a:prstGeom>
        </p:spPr>
      </p:pic>
      <p:sp>
        <p:nvSpPr>
          <p:cNvPr id="9" name="Freeform 10">
            <a:extLst>
              <a:ext uri="{FF2B5EF4-FFF2-40B4-BE49-F238E27FC236}">
                <a16:creationId xmlns:a16="http://schemas.microsoft.com/office/drawing/2014/main" id="{E1CE536E-134A-4A35-900B-30F927D5B5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51" y="382385"/>
            <a:ext cx="6015897" cy="1492132"/>
          </a:xfrm>
        </p:spPr>
        <p:txBody>
          <a:bodyPr>
            <a:normAutofit/>
          </a:bodyPr>
          <a:lstStyle/>
          <a:p>
            <a:r>
              <a:rPr lang="en-US" dirty="0"/>
              <a:t>What to search for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0382D1-1594-4E3D-842E-04E1E5E75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464" y="1385047"/>
            <a:ext cx="7055181" cy="547295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Campus “feel” during visit.</a:t>
            </a:r>
          </a:p>
          <a:p>
            <a:pPr>
              <a:lnSpc>
                <a:spcPct val="100000"/>
              </a:lnSpc>
            </a:pPr>
            <a:r>
              <a:rPr lang="en-US" dirty="0"/>
              <a:t>Individual program design  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Look at a school’s website for courses/credits that makeup the degree. </a:t>
            </a:r>
          </a:p>
          <a:p>
            <a:pPr>
              <a:lnSpc>
                <a:spcPct val="100000"/>
              </a:lnSpc>
            </a:pPr>
            <a:r>
              <a:rPr lang="en-US" dirty="0"/>
              <a:t>Clubs and activities </a:t>
            </a:r>
          </a:p>
          <a:p>
            <a:pPr lvl="1">
              <a:lnSpc>
                <a:spcPct val="100000"/>
              </a:lnSpc>
            </a:pPr>
            <a:r>
              <a:rPr lang="en-US" sz="2800" i="1" dirty="0"/>
              <a:t>Large football school, focus on clubs, political activism, social gatherings, etc</a:t>
            </a:r>
            <a:r>
              <a:rPr lang="en-US" sz="2800" dirty="0"/>
              <a:t>. </a:t>
            </a:r>
          </a:p>
          <a:p>
            <a:pPr>
              <a:lnSpc>
                <a:spcPct val="100000"/>
              </a:lnSpc>
            </a:pPr>
            <a:r>
              <a:rPr lang="en-US" dirty="0"/>
              <a:t>Internship opportunities and surrounding area.</a:t>
            </a:r>
          </a:p>
          <a:p>
            <a:pPr>
              <a:lnSpc>
                <a:spcPct val="100000"/>
              </a:lnSpc>
            </a:pPr>
            <a:r>
              <a:rPr lang="en-US" dirty="0"/>
              <a:t>Location, weather, and general experience. </a:t>
            </a:r>
          </a:p>
          <a:p>
            <a:pPr lvl="1">
              <a:lnSpc>
                <a:spcPct val="100000"/>
              </a:lnSpc>
            </a:pPr>
            <a:endParaRPr lang="en-US" sz="2800" dirty="0"/>
          </a:p>
          <a:p>
            <a:pPr>
              <a:lnSpc>
                <a:spcPct val="100000"/>
              </a:lnSpc>
            </a:pPr>
            <a:endParaRPr 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71957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D6CE9D5-28BB-4329-B5E2-B06131F27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9F7D40-5D59-4F59-A331-D8F7710AC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E2B1BC2F-AEBF-4990-A7F9-197AAF28B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48664" y="0"/>
            <a:ext cx="4643336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33D23D-9363-5F1A-DF8F-9F72FDF1EF8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192" r="26291" b="1"/>
          <a:stretch/>
        </p:blipFill>
        <p:spPr>
          <a:xfrm>
            <a:off x="443753" y="131762"/>
            <a:ext cx="6921135" cy="659447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26188" y="131762"/>
            <a:ext cx="4182036" cy="6594476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Amenities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Dorm life (</a:t>
            </a:r>
            <a:r>
              <a:rPr lang="en-US" i="1" dirty="0">
                <a:solidFill>
                  <a:schemeClr val="bg1"/>
                </a:solidFill>
              </a:rPr>
              <a:t>bathrooms, A/C, roommate options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Gyms/pools/green spaces/other facilities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Food (</a:t>
            </a:r>
            <a:r>
              <a:rPr lang="en-US" i="1" dirty="0">
                <a:solidFill>
                  <a:schemeClr val="bg1"/>
                </a:solidFill>
              </a:rPr>
              <a:t>on campus only vs surrounding town, meal plans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Access to facilities based on major (labs, workshops, local businesses)</a:t>
            </a:r>
          </a:p>
          <a:p>
            <a:pPr lvl="1"/>
            <a:endParaRPr lang="en-US" sz="1600" dirty="0">
              <a:solidFill>
                <a:schemeClr val="bg1"/>
              </a:solidFill>
            </a:endParaRPr>
          </a:p>
          <a:p>
            <a:pPr marL="114300" indent="0">
              <a:buNone/>
            </a:pPr>
            <a:endParaRPr lang="en-US" sz="16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90887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Naviance search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7" y="1752600"/>
            <a:ext cx="8959123" cy="4953000"/>
          </a:xfrm>
        </p:spPr>
        <p:txBody>
          <a:bodyPr>
            <a:normAutofit/>
          </a:bodyPr>
          <a:lstStyle/>
          <a:p>
            <a:r>
              <a:rPr lang="en-US" b="1" dirty="0">
                <a:ea typeface="Arial Unicode MS" pitchFamily="34" charset="-128"/>
                <a:cs typeface="Arial Unicode MS" pitchFamily="34" charset="-128"/>
              </a:rPr>
              <a:t>Login to Student Account</a:t>
            </a:r>
          </a:p>
          <a:p>
            <a:pPr lvl="1"/>
            <a:r>
              <a:rPr lang="en-US" dirty="0">
                <a:ea typeface="Arial Unicode MS" pitchFamily="34" charset="-128"/>
                <a:cs typeface="Arial Unicode MS" pitchFamily="34" charset="-128"/>
              </a:rPr>
              <a:t>Naviance link on cbsd.org site, under students.</a:t>
            </a:r>
          </a:p>
          <a:p>
            <a:endParaRPr lang="en-US" dirty="0">
              <a:ea typeface="Arial Unicode MS" pitchFamily="34" charset="-128"/>
              <a:cs typeface="Arial Unicode MS" pitchFamily="34" charset="-128"/>
            </a:endParaRPr>
          </a:p>
          <a:p>
            <a:r>
              <a:rPr lang="en-US" b="1" dirty="0" err="1">
                <a:ea typeface="Arial Unicode MS" pitchFamily="34" charset="-128"/>
                <a:cs typeface="Arial Unicode MS" pitchFamily="34" charset="-128"/>
              </a:rPr>
              <a:t>SuperMatch</a:t>
            </a:r>
            <a:endParaRPr lang="en-US" b="1" dirty="0">
              <a:ea typeface="Arial Unicode MS" pitchFamily="34" charset="-128"/>
              <a:cs typeface="Arial Unicode MS" pitchFamily="34" charset="-128"/>
            </a:endParaRPr>
          </a:p>
          <a:p>
            <a:pPr lvl="1"/>
            <a:r>
              <a:rPr lang="en-US" dirty="0">
                <a:ea typeface="Arial Unicode MS" pitchFamily="34" charset="-128"/>
                <a:cs typeface="Arial Unicode MS" pitchFamily="34" charset="-128"/>
              </a:rPr>
              <a:t>Narrow colleges based on specific factors.</a:t>
            </a:r>
          </a:p>
          <a:p>
            <a:pPr lvl="1"/>
            <a:r>
              <a:rPr lang="en-US" dirty="0">
                <a:ea typeface="Arial Unicode MS" pitchFamily="34" charset="-128"/>
                <a:cs typeface="Arial Unicode MS" pitchFamily="34" charset="-128"/>
              </a:rPr>
              <a:t>Identify schools matching student data (GPA,SAT/ACT Scores)</a:t>
            </a:r>
          </a:p>
          <a:p>
            <a:pPr lvl="1"/>
            <a:r>
              <a:rPr lang="en-US" dirty="0">
                <a:ea typeface="Arial Unicode MS" pitchFamily="34" charset="-128"/>
                <a:cs typeface="Arial Unicode MS" pitchFamily="34" charset="-128"/>
              </a:rPr>
              <a:t>Save results to review later. 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97122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B1DF8-5E3A-44DC-86FF-14FB0C3A3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Naviance </a:t>
            </a:r>
            <a:r>
              <a:rPr lang="en-US" dirty="0" err="1"/>
              <a:t>SuperMatch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939FE4-8781-CE62-BA5E-5C6F76D88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856" y="1524000"/>
            <a:ext cx="9144000" cy="5334000"/>
          </a:xfrm>
          <a:prstGeom prst="rect">
            <a:avLst/>
          </a:prstGeom>
        </p:spPr>
      </p:pic>
      <p:pic>
        <p:nvPicPr>
          <p:cNvPr id="1030" name="Picture 6" descr="Red Arrow - Wisc-Online OER">
            <a:extLst>
              <a:ext uri="{FF2B5EF4-FFF2-40B4-BE49-F238E27FC236}">
                <a16:creationId xmlns:a16="http://schemas.microsoft.com/office/drawing/2014/main" id="{B02F0B28-9F60-D4C7-3020-B9B565C0B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63187">
            <a:off x="5289718" y="831142"/>
            <a:ext cx="752643" cy="49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Red Arrow - Wisc-Online OER">
            <a:extLst>
              <a:ext uri="{FF2B5EF4-FFF2-40B4-BE49-F238E27FC236}">
                <a16:creationId xmlns:a16="http://schemas.microsoft.com/office/drawing/2014/main" id="{6397B02D-1607-8708-24B9-66CEE0919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63187">
            <a:off x="2509967" y="2136332"/>
            <a:ext cx="752643" cy="49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62EB37-436B-2400-D6CD-8AEF05AC03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3144" y="2791091"/>
            <a:ext cx="9144000" cy="4052333"/>
          </a:xfrm>
          <a:prstGeom prst="rect">
            <a:avLst/>
          </a:prstGeom>
        </p:spPr>
      </p:pic>
      <p:pic>
        <p:nvPicPr>
          <p:cNvPr id="12" name="Picture 6" descr="Red Arrow - Wisc-Online OER">
            <a:extLst>
              <a:ext uri="{FF2B5EF4-FFF2-40B4-BE49-F238E27FC236}">
                <a16:creationId xmlns:a16="http://schemas.microsoft.com/office/drawing/2014/main" id="{BD0884A6-DCDD-0FC1-3A3B-5B15362A4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63187">
            <a:off x="2128968" y="4567443"/>
            <a:ext cx="752643" cy="49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54721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FC012A5-170D-4B0F-A916-A8EE2C6CE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F40654-5E8C-468A-9596-50927AF19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4598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201" y="1354945"/>
            <a:ext cx="2059048" cy="4148110"/>
          </a:xfrm>
        </p:spPr>
        <p:txBody>
          <a:bodyPr anchor="ctr">
            <a:normAutofit/>
          </a:bodyPr>
          <a:lstStyle/>
          <a:p>
            <a:r>
              <a:rPr lang="en-US" sz="2800" dirty="0">
                <a:solidFill>
                  <a:srgbClr val="2A1A00"/>
                </a:solidFill>
              </a:rPr>
              <a:t>Search factors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0B1BD4A-8DE6-4266-9C27-59260F938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3467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5982" y="256478"/>
            <a:ext cx="8846018" cy="6601522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b="1" dirty="0"/>
              <a:t>Use a few main factors to sort</a:t>
            </a:r>
          </a:p>
          <a:p>
            <a:pPr lvl="1">
              <a:lnSpc>
                <a:spcPct val="100000"/>
              </a:lnSpc>
            </a:pPr>
            <a:r>
              <a:rPr lang="en-US" b="1" dirty="0"/>
              <a:t>Adding too many won’t be helpful!</a:t>
            </a:r>
          </a:p>
          <a:p>
            <a:pPr lvl="1">
              <a:lnSpc>
                <a:spcPct val="100000"/>
              </a:lnSpc>
            </a:pPr>
            <a:endParaRPr lang="en-US" sz="2800" b="1" dirty="0"/>
          </a:p>
          <a:p>
            <a:pPr>
              <a:lnSpc>
                <a:spcPct val="100000"/>
              </a:lnSpc>
            </a:pPr>
            <a:r>
              <a:rPr lang="en-US" b="1" dirty="0"/>
              <a:t>Size</a:t>
            </a:r>
            <a:r>
              <a:rPr lang="en-US" dirty="0"/>
              <a:t> 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Small (Under 5,000)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Medium (5,000 to 15,000)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Large (15,000 + )</a:t>
            </a:r>
          </a:p>
          <a:p>
            <a:pPr lvl="1">
              <a:lnSpc>
                <a:spcPct val="100000"/>
              </a:lnSpc>
            </a:pPr>
            <a:endParaRPr lang="en-US" sz="2800" dirty="0"/>
          </a:p>
          <a:p>
            <a:pPr>
              <a:lnSpc>
                <a:spcPct val="100000"/>
              </a:lnSpc>
            </a:pPr>
            <a:r>
              <a:rPr lang="en-US" b="1" dirty="0"/>
              <a:t>Location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Close to home or far away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In state vs. out of state (</a:t>
            </a:r>
            <a:r>
              <a:rPr lang="en-US" sz="2800" i="1" dirty="0"/>
              <a:t>financial considerations</a:t>
            </a:r>
            <a:r>
              <a:rPr lang="en-US" sz="2800" dirty="0"/>
              <a:t>)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A campus close to career opportunities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Activities on or off campus, surrounding area</a:t>
            </a:r>
          </a:p>
          <a:p>
            <a:pPr>
              <a:lnSpc>
                <a:spcPct val="100000"/>
              </a:lnSpc>
            </a:pPr>
            <a:endParaRPr lang="en-US" sz="11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3891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FC012A5-170D-4B0F-A916-A8EE2C6CE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F40654-5E8C-468A-9596-50927AF19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4598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201" y="1354945"/>
            <a:ext cx="2059048" cy="4148110"/>
          </a:xfrm>
        </p:spPr>
        <p:txBody>
          <a:bodyPr anchor="ctr">
            <a:normAutofit/>
          </a:bodyPr>
          <a:lstStyle/>
          <a:p>
            <a:r>
              <a:rPr lang="en-US" sz="2800">
                <a:solidFill>
                  <a:srgbClr val="2A1A00"/>
                </a:solidFill>
              </a:rPr>
              <a:t>Search factors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0B1BD4A-8DE6-4266-9C27-59260F938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3467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5982" y="0"/>
            <a:ext cx="8846018" cy="6858000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/>
              <a:t>Majors</a:t>
            </a:r>
            <a:r>
              <a:rPr lang="en-US" dirty="0"/>
              <a:t> 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Run a search with one possible major.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Repeat search using a different major.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Start a list of schools that overlap.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Consider job prospects/salary of different majors.</a:t>
            </a:r>
          </a:p>
          <a:p>
            <a:pPr lvl="1">
              <a:lnSpc>
                <a:spcPct val="100000"/>
              </a:lnSpc>
            </a:pPr>
            <a:endParaRPr lang="en-US" sz="2800" dirty="0"/>
          </a:p>
          <a:p>
            <a:pPr>
              <a:lnSpc>
                <a:spcPct val="100000"/>
              </a:lnSpc>
            </a:pPr>
            <a:r>
              <a:rPr lang="en-US" b="1" dirty="0"/>
              <a:t>Admissions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Try not to focus </a:t>
            </a:r>
            <a:r>
              <a:rPr lang="en-US" sz="2800" i="1" dirty="0"/>
              <a:t>too much </a:t>
            </a:r>
            <a:r>
              <a:rPr lang="en-US" sz="2800" dirty="0"/>
              <a:t>on admissions yet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Eventually, this will be a way to narrow your list. 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Percent accepted = “selectivity”</a:t>
            </a:r>
          </a:p>
          <a:p>
            <a:pPr>
              <a:lnSpc>
                <a:spcPct val="100000"/>
              </a:lnSpc>
            </a:pPr>
            <a:endParaRPr lang="en-US" sz="15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58288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576" y="382386"/>
            <a:ext cx="9196039" cy="788493"/>
          </a:xfrm>
        </p:spPr>
        <p:txBody>
          <a:bodyPr>
            <a:normAutofit fontScale="90000"/>
          </a:bodyPr>
          <a:lstStyle/>
          <a:p>
            <a:r>
              <a:rPr lang="en-US" dirty="0"/>
              <a:t>10</a:t>
            </a:r>
            <a:r>
              <a:rPr lang="en-US" baseline="30000" dirty="0"/>
              <a:t>th</a:t>
            </a:r>
            <a:r>
              <a:rPr lang="en-US" dirty="0"/>
              <a:t> grade TIMELINE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5F1E1BA-D978-76D4-10F0-AC7C8644FD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1603625"/>
              </p:ext>
            </p:extLst>
          </p:nvPr>
        </p:nvGraphicFramePr>
        <p:xfrm>
          <a:off x="1148576" y="1360449"/>
          <a:ext cx="10549053" cy="5207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9703942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FC012A5-170D-4B0F-A916-A8EE2C6CE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F40654-5E8C-468A-9596-50927AF19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4598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201" y="1354945"/>
            <a:ext cx="2059048" cy="4148110"/>
          </a:xfrm>
        </p:spPr>
        <p:txBody>
          <a:bodyPr anchor="ctr">
            <a:normAutofit/>
          </a:bodyPr>
          <a:lstStyle/>
          <a:p>
            <a:r>
              <a:rPr lang="en-US" sz="2800">
                <a:solidFill>
                  <a:srgbClr val="2A1A00"/>
                </a:solidFill>
              </a:rPr>
              <a:t>Search factors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0B1BD4A-8DE6-4266-9C27-59260F938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3467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5982" y="446049"/>
            <a:ext cx="8846018" cy="6411950"/>
          </a:xfrm>
        </p:spPr>
        <p:txBody>
          <a:bodyPr anchor="ctr">
            <a:normAutofit/>
          </a:bodyPr>
          <a:lstStyle/>
          <a:p>
            <a:r>
              <a:rPr lang="en-US" b="1" dirty="0"/>
              <a:t>Costs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Should be part of the consideration. </a:t>
            </a:r>
          </a:p>
          <a:p>
            <a:pPr lvl="1"/>
            <a:r>
              <a:rPr lang="en-US" dirty="0"/>
              <a:t>Actual costs paid/loaned will often be less than the price you see on your screen. </a:t>
            </a:r>
          </a:p>
          <a:p>
            <a:pPr lvl="1"/>
            <a:r>
              <a:rPr lang="en-US" dirty="0"/>
              <a:t>Merit scholarships are available to students at the top end of admissions requirements for that school.</a:t>
            </a:r>
          </a:p>
          <a:p>
            <a:pPr lvl="2"/>
            <a:endParaRPr lang="en-US" dirty="0"/>
          </a:p>
          <a:p>
            <a:r>
              <a:rPr lang="en-US" b="1" dirty="0"/>
              <a:t>Unique Programs/Qualities</a:t>
            </a:r>
          </a:p>
          <a:p>
            <a:pPr lvl="1"/>
            <a:r>
              <a:rPr lang="en-US" dirty="0"/>
              <a:t>What makes the school stand out?</a:t>
            </a:r>
          </a:p>
          <a:p>
            <a:pPr lvl="1"/>
            <a:r>
              <a:rPr lang="en-US" dirty="0"/>
              <a:t>Something special that matches your goals.</a:t>
            </a:r>
          </a:p>
          <a:p>
            <a:pPr lvl="1"/>
            <a:r>
              <a:rPr lang="en-US" dirty="0"/>
              <a:t>Why is </a:t>
            </a:r>
            <a:r>
              <a:rPr lang="en-US" i="1" dirty="0"/>
              <a:t>this</a:t>
            </a:r>
            <a:r>
              <a:rPr lang="en-US" dirty="0"/>
              <a:t> school the right one for you? </a:t>
            </a:r>
          </a:p>
          <a:p>
            <a:pPr lvl="2"/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3577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F8C442-5C09-4DE5-B106-C3AEEF7B5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College admissions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E9ECE4-ABB3-44EF-8101-130E4EB17A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final search factor</a:t>
            </a:r>
          </a:p>
        </p:txBody>
      </p:sp>
    </p:spTree>
    <p:extLst>
      <p:ext uri="{BB962C8B-B14F-4D97-AF65-F5344CB8AC3E}">
        <p14:creationId xmlns:p14="http://schemas.microsoft.com/office/powerpoint/2010/main" val="288412000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45A8D-F4A8-4F9F-98CF-548F7EDAD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063" y="282024"/>
            <a:ext cx="10392937" cy="810795"/>
          </a:xfrm>
        </p:spPr>
        <p:txBody>
          <a:bodyPr/>
          <a:lstStyle/>
          <a:p>
            <a:r>
              <a:rPr lang="en-US" dirty="0"/>
              <a:t>What is considered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A6488-0D8A-4745-8FED-0C12C95C7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7063" y="1326996"/>
            <a:ext cx="10688772" cy="5531004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Colleges will primarily focus on GPA and rigor (</a:t>
            </a:r>
            <a:r>
              <a:rPr lang="en-US" b="1" i="1" dirty="0"/>
              <a:t>Honors &amp; AP levels</a:t>
            </a:r>
            <a:r>
              <a:rPr lang="en-US" b="1" dirty="0"/>
              <a:t>).</a:t>
            </a:r>
          </a:p>
          <a:p>
            <a:pPr lvl="1"/>
            <a:r>
              <a:rPr lang="en-US" dirty="0"/>
              <a:t>Recent grades </a:t>
            </a:r>
            <a:r>
              <a:rPr lang="en-US" b="1" dirty="0"/>
              <a:t>CAN</a:t>
            </a:r>
            <a:r>
              <a:rPr lang="en-US" dirty="0"/>
              <a:t> help counterbalance a low GPA!</a:t>
            </a:r>
          </a:p>
          <a:p>
            <a:pPr lvl="1"/>
            <a:r>
              <a:rPr lang="en-US" dirty="0"/>
              <a:t>Did you know that a “B-” converts to a 2.6 GPA?</a:t>
            </a:r>
          </a:p>
          <a:p>
            <a:r>
              <a:rPr lang="en-US" b="1" dirty="0"/>
              <a:t>SAT / ACT scores </a:t>
            </a:r>
          </a:p>
          <a:p>
            <a:pPr lvl="1"/>
            <a:r>
              <a:rPr lang="en-US" dirty="0"/>
              <a:t>Part of admissions decisions</a:t>
            </a:r>
          </a:p>
          <a:p>
            <a:pPr lvl="1"/>
            <a:r>
              <a:rPr lang="en-US" dirty="0"/>
              <a:t>Also important for Merit Aid</a:t>
            </a:r>
          </a:p>
          <a:p>
            <a:r>
              <a:rPr lang="en-US" b="1" dirty="0"/>
              <a:t>Personal Statement/Essay</a:t>
            </a:r>
          </a:p>
          <a:p>
            <a:pPr lvl="1"/>
            <a:r>
              <a:rPr lang="en-US" dirty="0"/>
              <a:t>Opportunity to speak to admissions in your own voice</a:t>
            </a:r>
          </a:p>
          <a:p>
            <a:pPr lvl="1"/>
            <a:r>
              <a:rPr lang="en-US" dirty="0"/>
              <a:t>Ask yourself, “</a:t>
            </a:r>
            <a:r>
              <a:rPr lang="en-US" i="1" dirty="0"/>
              <a:t>What do I want them to know about me when they read this</a:t>
            </a:r>
            <a:r>
              <a:rPr lang="en-US" dirty="0"/>
              <a:t>?”</a:t>
            </a:r>
          </a:p>
          <a:p>
            <a:r>
              <a:rPr lang="en-US" b="1" dirty="0"/>
              <a:t>Extracurricular activities, athletic involvement, and recommendations round out the process.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7535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319" y="382385"/>
            <a:ext cx="10367682" cy="962321"/>
          </a:xfrm>
        </p:spPr>
        <p:txBody>
          <a:bodyPr/>
          <a:lstStyle/>
          <a:p>
            <a:r>
              <a:rPr lang="en-US" dirty="0"/>
              <a:t>What are the SAT / ACT?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2317" y="1752600"/>
            <a:ext cx="10367681" cy="5105400"/>
          </a:xfrm>
        </p:spPr>
        <p:txBody>
          <a:bodyPr>
            <a:normAutofit/>
          </a:bodyPr>
          <a:lstStyle/>
          <a:p>
            <a:r>
              <a:rPr lang="en-US" dirty="0"/>
              <a:t>The SAT and ACT are </a:t>
            </a:r>
            <a:r>
              <a:rPr lang="en-US" i="1" dirty="0"/>
              <a:t>standardized exams </a:t>
            </a:r>
            <a:r>
              <a:rPr lang="en-US" dirty="0"/>
              <a:t>used as part of college admissions &amp; merit scholarships for many schools.</a:t>
            </a:r>
          </a:p>
          <a:p>
            <a:endParaRPr lang="en-US" dirty="0"/>
          </a:p>
          <a:p>
            <a:r>
              <a:rPr lang="en-US" dirty="0"/>
              <a:t>These exams are designed to take a snapshot of where students stand in terms of college readiness.</a:t>
            </a:r>
          </a:p>
          <a:p>
            <a:endParaRPr lang="en-US" dirty="0">
              <a:ea typeface="Arial Unicode MS" pitchFamily="34" charset="-128"/>
              <a:cs typeface="Arial Unicode MS" pitchFamily="34" charset="-128"/>
            </a:endParaRPr>
          </a:p>
          <a:p>
            <a:r>
              <a:rPr lang="en-US" dirty="0">
                <a:ea typeface="Arial Unicode MS" pitchFamily="34" charset="-128"/>
                <a:cs typeface="Arial Unicode MS" pitchFamily="34" charset="-128"/>
              </a:rPr>
              <a:t>Colleges will accept scores for either exam.</a:t>
            </a:r>
          </a:p>
          <a:p>
            <a:pPr lvl="1"/>
            <a:r>
              <a:rPr lang="en-US" dirty="0">
                <a:ea typeface="Arial Unicode MS" pitchFamily="34" charset="-128"/>
                <a:cs typeface="Arial Unicode MS" pitchFamily="34" charset="-128"/>
              </a:rPr>
              <a:t>Choose the exam format you score higher on, or like better.</a:t>
            </a:r>
          </a:p>
          <a:p>
            <a:pPr lvl="1"/>
            <a:r>
              <a:rPr lang="en-US" dirty="0">
                <a:ea typeface="Arial Unicode MS" pitchFamily="34" charset="-128"/>
                <a:cs typeface="Arial Unicode MS" pitchFamily="34" charset="-128"/>
              </a:rPr>
              <a:t>There are score conversion charts that let you compare scores.</a:t>
            </a:r>
          </a:p>
          <a:p>
            <a:pPr lvl="1"/>
            <a:endParaRPr lang="en-US" dirty="0">
              <a:ea typeface="Arial Unicode MS" pitchFamily="34" charset="-128"/>
              <a:cs typeface="Arial Unicode MS" pitchFamily="34" charset="-128"/>
            </a:endParaRPr>
          </a:p>
          <a:p>
            <a:pPr lvl="1"/>
            <a:endParaRPr lang="en-US" dirty="0">
              <a:ea typeface="Arial Unicode MS" pitchFamily="34" charset="-128"/>
              <a:cs typeface="Arial Unicode MS" pitchFamily="34" charset="-128"/>
            </a:endParaRPr>
          </a:p>
          <a:p>
            <a:endParaRPr lang="en-US" dirty="0">
              <a:ea typeface="Arial Unicode MS" pitchFamily="34" charset="-128"/>
              <a:cs typeface="Arial Unicode MS" pitchFamily="34" charset="-128"/>
            </a:endParaRP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4428000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7" y="382385"/>
            <a:ext cx="10178323" cy="1022669"/>
          </a:xfrm>
        </p:spPr>
        <p:txBody>
          <a:bodyPr/>
          <a:lstStyle/>
          <a:p>
            <a:r>
              <a:rPr lang="en-US" dirty="0"/>
              <a:t>key points during 11th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7" y="1650380"/>
            <a:ext cx="10379045" cy="5055220"/>
          </a:xfrm>
        </p:spPr>
        <p:txBody>
          <a:bodyPr>
            <a:normAutofit/>
          </a:bodyPr>
          <a:lstStyle/>
          <a:p>
            <a:r>
              <a:rPr lang="en-US" b="1" dirty="0"/>
              <a:t>Fall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Career exploration and preparing for the college entrance exams (SAT / ACT). </a:t>
            </a:r>
          </a:p>
          <a:p>
            <a:pPr lvl="1"/>
            <a:r>
              <a:rPr lang="en-US" dirty="0"/>
              <a:t>College Rep Visits at West.</a:t>
            </a:r>
          </a:p>
          <a:p>
            <a:pPr lvl="1"/>
            <a:r>
              <a:rPr lang="en-US" dirty="0"/>
              <a:t>Do as well as possible in classes.  </a:t>
            </a:r>
          </a:p>
          <a:p>
            <a:pPr lvl="1"/>
            <a:endParaRPr lang="en-US" dirty="0"/>
          </a:p>
          <a:p>
            <a:r>
              <a:rPr lang="en-US" b="1" dirty="0"/>
              <a:t>Winter/Spring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Narrow potential colleges by desired factors.</a:t>
            </a:r>
          </a:p>
          <a:p>
            <a:pPr lvl="1"/>
            <a:r>
              <a:rPr lang="en-US" dirty="0"/>
              <a:t>Begin to compare admission requirements with your exam scores and GPA.</a:t>
            </a:r>
          </a:p>
          <a:p>
            <a:pPr lvl="1"/>
            <a:r>
              <a:rPr lang="en-US" dirty="0"/>
              <a:t>Plan for any required classes during Sr year.  </a:t>
            </a:r>
          </a:p>
          <a:p>
            <a:pPr lvl="1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22452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Summer goals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77900" y="1333500"/>
            <a:ext cx="10452099" cy="5524500"/>
          </a:xfrm>
        </p:spPr>
        <p:txBody>
          <a:bodyPr>
            <a:normAutofit fontScale="92500" lnSpcReduction="20000"/>
          </a:bodyPr>
          <a:lstStyle/>
          <a:p>
            <a:r>
              <a:rPr lang="en-US" sz="3000" b="1" dirty="0"/>
              <a:t>Update your Resume</a:t>
            </a:r>
          </a:p>
          <a:p>
            <a:pPr lvl="1"/>
            <a:r>
              <a:rPr lang="en-US" sz="2600" dirty="0"/>
              <a:t>Useful when completing applications.</a:t>
            </a:r>
          </a:p>
          <a:p>
            <a:pPr lvl="1"/>
            <a:r>
              <a:rPr lang="en-US" sz="2600" dirty="0"/>
              <a:t>Don’t list </a:t>
            </a:r>
            <a:r>
              <a:rPr lang="en-US" sz="2600" i="1" dirty="0"/>
              <a:t>everything</a:t>
            </a:r>
            <a:r>
              <a:rPr lang="en-US" sz="2600" dirty="0"/>
              <a:t>, focus on most meaningful to you.</a:t>
            </a:r>
          </a:p>
          <a:p>
            <a:pPr lvl="1"/>
            <a:r>
              <a:rPr lang="en-US" sz="2600" dirty="0"/>
              <a:t>Should fit on one page until later in your career. </a:t>
            </a:r>
          </a:p>
          <a:p>
            <a:endParaRPr lang="en-US" sz="1600" dirty="0"/>
          </a:p>
          <a:p>
            <a:r>
              <a:rPr lang="en-US" sz="3000" b="1" dirty="0"/>
              <a:t>Start your College Apps</a:t>
            </a:r>
          </a:p>
          <a:p>
            <a:pPr lvl="1"/>
            <a:r>
              <a:rPr lang="en-US" sz="2600" dirty="0"/>
              <a:t>Finalize your list.</a:t>
            </a:r>
          </a:p>
          <a:p>
            <a:pPr lvl="1"/>
            <a:r>
              <a:rPr lang="en-US" sz="2600" dirty="0"/>
              <a:t>Create accounts (Common App, College Websites, </a:t>
            </a:r>
            <a:r>
              <a:rPr lang="en-US" sz="2600" dirty="0" err="1"/>
              <a:t>etc</a:t>
            </a:r>
            <a:r>
              <a:rPr lang="en-US" sz="2600" dirty="0"/>
              <a:t>)</a:t>
            </a:r>
          </a:p>
          <a:p>
            <a:pPr lvl="1"/>
            <a:r>
              <a:rPr lang="en-US" sz="2600" dirty="0"/>
              <a:t>Enter in as much info as you can.</a:t>
            </a:r>
          </a:p>
          <a:p>
            <a:pPr lvl="1"/>
            <a:r>
              <a:rPr lang="en-US" sz="2600" dirty="0"/>
              <a:t>Write your Essays.</a:t>
            </a:r>
          </a:p>
          <a:p>
            <a:endParaRPr lang="en-US" sz="1600" dirty="0"/>
          </a:p>
          <a:p>
            <a:r>
              <a:rPr lang="en-US" sz="3000" b="1" dirty="0"/>
              <a:t>Visit Colleges</a:t>
            </a:r>
          </a:p>
          <a:p>
            <a:pPr lvl="1"/>
            <a:r>
              <a:rPr lang="en-US" sz="2600" dirty="0"/>
              <a:t>You </a:t>
            </a:r>
            <a:r>
              <a:rPr lang="en-US" sz="2600" i="1" dirty="0"/>
              <a:t>can</a:t>
            </a:r>
            <a:r>
              <a:rPr lang="en-US" sz="2600" dirty="0"/>
              <a:t> wait until Senior year to visit schools you are accepted to.</a:t>
            </a:r>
          </a:p>
        </p:txBody>
      </p:sp>
    </p:spTree>
    <p:extLst>
      <p:ext uri="{BB962C8B-B14F-4D97-AF65-F5344CB8AC3E}">
        <p14:creationId xmlns:p14="http://schemas.microsoft.com/office/powerpoint/2010/main" val="42288134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the e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9542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3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B0A7D14-7B67-4022-A8BE-1CCD4A0F1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147" y="126891"/>
            <a:ext cx="10178322" cy="1492132"/>
          </a:xfrm>
        </p:spPr>
        <p:txBody>
          <a:bodyPr anchor="ctr">
            <a:normAutofit/>
          </a:bodyPr>
          <a:lstStyle/>
          <a:p>
            <a:r>
              <a:rPr lang="en-US" dirty="0"/>
              <a:t>11</a:t>
            </a:r>
            <a:r>
              <a:rPr lang="en-US" baseline="30000" dirty="0"/>
              <a:t>th</a:t>
            </a:r>
            <a:r>
              <a:rPr lang="en-US" dirty="0"/>
              <a:t> grade GOALS</a:t>
            </a: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AB09A9E8-BF27-4613-A775-071F08208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3AFE299-6F79-44AF-9A77-2DC2DC1F8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5F1E1BA-D978-76D4-10F0-AC7C8644FD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046463"/>
              </p:ext>
            </p:extLst>
          </p:nvPr>
        </p:nvGraphicFramePr>
        <p:xfrm>
          <a:off x="1006486" y="1619023"/>
          <a:ext cx="10781389" cy="5112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060901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576" y="382386"/>
            <a:ext cx="9196039" cy="788493"/>
          </a:xfrm>
        </p:spPr>
        <p:txBody>
          <a:bodyPr>
            <a:normAutofit fontScale="90000"/>
          </a:bodyPr>
          <a:lstStyle/>
          <a:p>
            <a:r>
              <a:rPr lang="en-US" dirty="0"/>
              <a:t>11</a:t>
            </a:r>
            <a:r>
              <a:rPr lang="en-US" baseline="30000" dirty="0"/>
              <a:t>th</a:t>
            </a:r>
            <a:r>
              <a:rPr lang="en-US" dirty="0"/>
              <a:t> grade TIMELINE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5F1E1BA-D978-76D4-10F0-AC7C8644FD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8744827"/>
              </p:ext>
            </p:extLst>
          </p:nvPr>
        </p:nvGraphicFramePr>
        <p:xfrm>
          <a:off x="1148576" y="1360449"/>
          <a:ext cx="10549053" cy="5207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160521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F90D8B3-27B8-D614-012D-3D31EF3B5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 exploration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C0FC4A-0848-9F95-50C4-9621C25E77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107764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7425" y="382385"/>
            <a:ext cx="10292576" cy="1492132"/>
          </a:xfrm>
        </p:spPr>
        <p:txBody>
          <a:bodyPr/>
          <a:lstStyle/>
          <a:p>
            <a:r>
              <a:rPr lang="en-US" dirty="0"/>
              <a:t>Career exploration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7424" y="1676400"/>
            <a:ext cx="10426391" cy="495300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Don’t worry about “picking” a career yet.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may feel pressure, but you have time.</a:t>
            </a:r>
          </a:p>
          <a:p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Learn about different career fields.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goal is to gain perspective.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Take note of what each field has to offer you.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Identify likes and dislikes for fields you’re considering.</a:t>
            </a:r>
          </a:p>
          <a:p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Adjust as you learn more.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 as best as you can, but a lot can change over the next 6 years.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Lean towards your interests, but also factor in strengths and skills. 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0314" y="484149"/>
            <a:ext cx="3109686" cy="23845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09457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 exploration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7" y="1676400"/>
            <a:ext cx="1051286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Become familiar with options. </a:t>
            </a:r>
          </a:p>
          <a:p>
            <a:pPr lvl="1"/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Learn about career fields, see what’s possible.</a:t>
            </a:r>
          </a:p>
          <a:p>
            <a:pPr lvl="1"/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Review/reset Career Interest Profiler (</a:t>
            </a:r>
            <a:r>
              <a:rPr lang="en-US" sz="26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Naviance</a:t>
            </a:r>
            <a:r>
              <a:rPr lang="en-US" sz="2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Spend time researching  (</a:t>
            </a:r>
            <a:r>
              <a:rPr lang="en-US" sz="26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Occupational Outlook Handbook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link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endParaRPr lang="en-US" sz="3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Get a general feel for each career field. </a:t>
            </a:r>
          </a:p>
          <a:p>
            <a:pPr lvl="1"/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Discuss careers with friends, family, teachers, and high school counselor.</a:t>
            </a:r>
            <a:r>
              <a:rPr lang="en-US" sz="2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/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do people in different careers spend their day? </a:t>
            </a:r>
          </a:p>
          <a:p>
            <a:pPr lvl="1"/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the best/worst part of their job? 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72843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mage result for thick handbook">
            <a:extLst>
              <a:ext uri="{FF2B5EF4-FFF2-40B4-BE49-F238E27FC236}">
                <a16:creationId xmlns:a16="http://schemas.microsoft.com/office/drawing/2014/main" id="{E8B1511C-D63B-4C7F-B5C2-7BA10BCC3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1242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333" y="446049"/>
            <a:ext cx="10360818" cy="901138"/>
          </a:xfrm>
        </p:spPr>
        <p:txBody>
          <a:bodyPr>
            <a:normAutofit/>
          </a:bodyPr>
          <a:lstStyle/>
          <a:p>
            <a:r>
              <a:rPr lang="en-US" dirty="0"/>
              <a:t>Occupational outlook handbook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0333" y="1752600"/>
            <a:ext cx="10539238" cy="4876800"/>
          </a:xfrm>
        </p:spPr>
        <p:txBody>
          <a:bodyPr>
            <a:normAutofit/>
          </a:bodyPr>
          <a:lstStyle/>
          <a:p>
            <a:r>
              <a:rPr lang="en-US" b="1" dirty="0"/>
              <a:t>Published by the Dept. of Labor’s Bureau of Labor Statistics</a:t>
            </a:r>
          </a:p>
          <a:p>
            <a:pPr lvl="1"/>
            <a:r>
              <a:rPr lang="en-US" dirty="0"/>
              <a:t>Provides descriptions, median salaries, projected growth, and education requirements. </a:t>
            </a:r>
          </a:p>
          <a:p>
            <a:pPr lvl="1"/>
            <a:endParaRPr lang="en-US" dirty="0"/>
          </a:p>
          <a:p>
            <a:r>
              <a:rPr lang="en-US" b="1" dirty="0"/>
              <a:t>Explore “Occupation Groups” </a:t>
            </a:r>
            <a:r>
              <a:rPr lang="en-US" dirty="0"/>
              <a:t>(</a:t>
            </a:r>
            <a:r>
              <a:rPr lang="en-US" i="1" dirty="0">
                <a:hlinkClick r:id="rId5"/>
              </a:rPr>
              <a:t>link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Learn about different career fields. </a:t>
            </a:r>
          </a:p>
          <a:p>
            <a:endParaRPr lang="en-US" dirty="0"/>
          </a:p>
          <a:p>
            <a:r>
              <a:rPr lang="en-US" b="1" dirty="0"/>
              <a:t>Use the “Occupation Finder” </a:t>
            </a:r>
            <a:r>
              <a:rPr lang="en-US" dirty="0"/>
              <a:t>(</a:t>
            </a:r>
            <a:r>
              <a:rPr lang="en-US" i="1" dirty="0">
                <a:hlinkClick r:id="rId6"/>
              </a:rPr>
              <a:t>link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Search for careers across all groups based on factors. </a:t>
            </a:r>
          </a:p>
          <a:p>
            <a:pPr lvl="1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3030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1|12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8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|20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4|10.1|28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3|37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5.1|2.7|1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.6|2.2|1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46.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|24.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|37.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28.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5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4|19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1|1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31.2"/>
</p:tagLst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1607</TotalTime>
  <Words>1930</Words>
  <Application>Microsoft Office PowerPoint</Application>
  <PresentationFormat>Widescreen</PresentationFormat>
  <Paragraphs>291</Paragraphs>
  <Slides>36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Aptos</vt:lpstr>
      <vt:lpstr>Arial</vt:lpstr>
      <vt:lpstr>Arial Unicode MS</vt:lpstr>
      <vt:lpstr>Calibri</vt:lpstr>
      <vt:lpstr>Gill Sans MT</vt:lpstr>
      <vt:lpstr>Impact</vt:lpstr>
      <vt:lpstr>Badge</vt:lpstr>
      <vt:lpstr> Introduction  to  college Planning</vt:lpstr>
      <vt:lpstr>10th grade GOALS</vt:lpstr>
      <vt:lpstr>10th grade TIMELINE</vt:lpstr>
      <vt:lpstr>11th grade GOALS</vt:lpstr>
      <vt:lpstr>11th grade TIMELINE</vt:lpstr>
      <vt:lpstr>Career exploration</vt:lpstr>
      <vt:lpstr>Career exploration</vt:lpstr>
      <vt:lpstr>Career exploration</vt:lpstr>
      <vt:lpstr>Occupational outlook handbook  </vt:lpstr>
      <vt:lpstr>Occupation groups</vt:lpstr>
      <vt:lpstr>Explore careers within a field</vt:lpstr>
      <vt:lpstr>Occupation finder</vt:lpstr>
      <vt:lpstr>Learn detailed info</vt:lpstr>
      <vt:lpstr>Plan your path</vt:lpstr>
      <vt:lpstr>Consider all career paths</vt:lpstr>
      <vt:lpstr>Military options</vt:lpstr>
      <vt:lpstr>Military academies</vt:lpstr>
      <vt:lpstr>College planning</vt:lpstr>
      <vt:lpstr>11th Grade = Very important year</vt:lpstr>
      <vt:lpstr>College planning</vt:lpstr>
      <vt:lpstr>College planning</vt:lpstr>
      <vt:lpstr>College planning</vt:lpstr>
      <vt:lpstr>PowerPoint Presentation</vt:lpstr>
      <vt:lpstr>What to search for</vt:lpstr>
      <vt:lpstr>PowerPoint Presentation</vt:lpstr>
      <vt:lpstr>Naviance search tools</vt:lpstr>
      <vt:lpstr>Naviance SuperMatch</vt:lpstr>
      <vt:lpstr>Search factors</vt:lpstr>
      <vt:lpstr>Search factors</vt:lpstr>
      <vt:lpstr>Search factors</vt:lpstr>
      <vt:lpstr>College admissions</vt:lpstr>
      <vt:lpstr>What is considered</vt:lpstr>
      <vt:lpstr>What are the SAT / ACT?</vt:lpstr>
      <vt:lpstr>key points during 11th</vt:lpstr>
      <vt:lpstr>Summer goals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Sending transcripts</dc:title>
  <dc:creator>CURTIS, MICHAEL</dc:creator>
  <cp:lastModifiedBy>CURTIS, MICHAEL</cp:lastModifiedBy>
  <cp:revision>270</cp:revision>
  <dcterms:created xsi:type="dcterms:W3CDTF">2017-04-20T14:48:34Z</dcterms:created>
  <dcterms:modified xsi:type="dcterms:W3CDTF">2024-11-20T16:46:14Z</dcterms:modified>
</cp:coreProperties>
</file>